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5" r:id="rId2"/>
  </p:sldMasterIdLst>
  <p:notesMasterIdLst>
    <p:notesMasterId r:id="rId31"/>
  </p:notesMasterIdLst>
  <p:handoutMasterIdLst>
    <p:handoutMasterId r:id="rId32"/>
  </p:handoutMasterIdLst>
  <p:sldIdLst>
    <p:sldId id="297" r:id="rId3"/>
    <p:sldId id="287" r:id="rId4"/>
    <p:sldId id="300" r:id="rId5"/>
    <p:sldId id="281" r:id="rId6"/>
    <p:sldId id="282" r:id="rId7"/>
    <p:sldId id="283" r:id="rId8"/>
    <p:sldId id="288" r:id="rId9"/>
    <p:sldId id="289" r:id="rId10"/>
    <p:sldId id="291" r:id="rId11"/>
    <p:sldId id="293" r:id="rId12"/>
    <p:sldId id="290" r:id="rId13"/>
    <p:sldId id="280" r:id="rId14"/>
    <p:sldId id="294" r:id="rId15"/>
    <p:sldId id="295" r:id="rId16"/>
    <p:sldId id="296" r:id="rId17"/>
    <p:sldId id="264" r:id="rId18"/>
    <p:sldId id="258" r:id="rId19"/>
    <p:sldId id="259" r:id="rId20"/>
    <p:sldId id="266" r:id="rId21"/>
    <p:sldId id="267" r:id="rId22"/>
    <p:sldId id="268" r:id="rId23"/>
    <p:sldId id="271" r:id="rId24"/>
    <p:sldId id="279" r:id="rId25"/>
    <p:sldId id="276" r:id="rId26"/>
    <p:sldId id="270" r:id="rId27"/>
    <p:sldId id="277" r:id="rId28"/>
    <p:sldId id="278" r:id="rId29"/>
    <p:sldId id="29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ersonal Development" id="{46847B40-55A4-4C83-A22D-0E801C055611}">
          <p14:sldIdLst>
            <p14:sldId id="297"/>
            <p14:sldId id="287"/>
            <p14:sldId id="300"/>
            <p14:sldId id="281"/>
            <p14:sldId id="282"/>
            <p14:sldId id="283"/>
            <p14:sldId id="288"/>
            <p14:sldId id="289"/>
            <p14:sldId id="291"/>
          </p14:sldIdLst>
        </p14:section>
        <p14:section name="Job Application / Personal Branding" id="{DA08F369-0746-4123-B937-6C007F92E57A}">
          <p14:sldIdLst>
            <p14:sldId id="293"/>
            <p14:sldId id="290"/>
            <p14:sldId id="280"/>
            <p14:sldId id="294"/>
            <p14:sldId id="295"/>
            <p14:sldId id="296"/>
          </p14:sldIdLst>
        </p14:section>
        <p14:section name="Interview Prep" id="{61DAA5DD-B465-45E6-BD1C-8226A8CCC593}">
          <p14:sldIdLst>
            <p14:sldId id="264"/>
            <p14:sldId id="258"/>
            <p14:sldId id="259"/>
          </p14:sldIdLst>
        </p14:section>
        <p14:section name="Introduction to Budgeting" id="{9E61951F-A94C-4E6D-9974-6261F6CF0D22}">
          <p14:sldIdLst>
            <p14:sldId id="266"/>
            <p14:sldId id="267"/>
            <p14:sldId id="268"/>
            <p14:sldId id="271"/>
            <p14:sldId id="279"/>
            <p14:sldId id="276"/>
          </p14:sldIdLst>
        </p14:section>
        <p14:section name="Student Finance Recap" id="{7E49D16F-D09F-4FD1-84ED-8AC687A4A2F1}">
          <p14:sldIdLst>
            <p14:sldId id="270"/>
            <p14:sldId id="277"/>
            <p14:sldId id="278"/>
            <p14:sldId id="29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08AE53-B2D3-495E-BDD8-E821F1CD30C9}" v="3" dt="2021-05-26T11:23:45.2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8273" autoAdjust="0"/>
  </p:normalViewPr>
  <p:slideViewPr>
    <p:cSldViewPr snapToGrid="0" snapToObjects="1">
      <p:cViewPr varScale="1">
        <p:scale>
          <a:sx n="49" d="100"/>
          <a:sy n="49" d="100"/>
        </p:scale>
        <p:origin x="1192"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35" d="100"/>
          <a:sy n="135" d="100"/>
        </p:scale>
        <p:origin x="332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Cormack, Kate" userId="373f91df-73e2-4fba-a279-60062421d7a3" providerId="ADAL" clId="{2A08AE53-B2D3-495E-BDD8-E821F1CD30C9}"/>
    <pc:docChg chg="undo custSel addSld delSld modSld sldOrd modMainMaster addSection delSection modSection">
      <pc:chgData name="McCormack, Kate" userId="373f91df-73e2-4fba-a279-60062421d7a3" providerId="ADAL" clId="{2A08AE53-B2D3-495E-BDD8-E821F1CD30C9}" dt="2021-05-26T12:30:52.145" v="340" actId="14100"/>
      <pc:docMkLst>
        <pc:docMk/>
      </pc:docMkLst>
      <pc:sldChg chg="del">
        <pc:chgData name="McCormack, Kate" userId="373f91df-73e2-4fba-a279-60062421d7a3" providerId="ADAL" clId="{2A08AE53-B2D3-495E-BDD8-E821F1CD30C9}" dt="2021-05-26T11:07:42.682" v="0" actId="2696"/>
        <pc:sldMkLst>
          <pc:docMk/>
          <pc:sldMk cId="3527640972" sldId="257"/>
        </pc:sldMkLst>
      </pc:sldChg>
      <pc:sldChg chg="ord">
        <pc:chgData name="McCormack, Kate" userId="373f91df-73e2-4fba-a279-60062421d7a3" providerId="ADAL" clId="{2A08AE53-B2D3-495E-BDD8-E821F1CD30C9}" dt="2021-05-26T11:09:47.205" v="18"/>
        <pc:sldMkLst>
          <pc:docMk/>
          <pc:sldMk cId="2439936352" sldId="258"/>
        </pc:sldMkLst>
      </pc:sldChg>
      <pc:sldChg chg="ord">
        <pc:chgData name="McCormack, Kate" userId="373f91df-73e2-4fba-a279-60062421d7a3" providerId="ADAL" clId="{2A08AE53-B2D3-495E-BDD8-E821F1CD30C9}" dt="2021-05-26T11:09:47.205" v="18"/>
        <pc:sldMkLst>
          <pc:docMk/>
          <pc:sldMk cId="2619341082" sldId="259"/>
        </pc:sldMkLst>
      </pc:sldChg>
      <pc:sldChg chg="ord">
        <pc:chgData name="McCormack, Kate" userId="373f91df-73e2-4fba-a279-60062421d7a3" providerId="ADAL" clId="{2A08AE53-B2D3-495E-BDD8-E821F1CD30C9}" dt="2021-05-26T11:09:47.205" v="18"/>
        <pc:sldMkLst>
          <pc:docMk/>
          <pc:sldMk cId="148492714" sldId="264"/>
        </pc:sldMkLst>
      </pc:sldChg>
      <pc:sldChg chg="del">
        <pc:chgData name="McCormack, Kate" userId="373f91df-73e2-4fba-a279-60062421d7a3" providerId="ADAL" clId="{2A08AE53-B2D3-495E-BDD8-E821F1CD30C9}" dt="2021-05-26T11:08:25.352" v="5" actId="47"/>
        <pc:sldMkLst>
          <pc:docMk/>
          <pc:sldMk cId="628451825" sldId="273"/>
        </pc:sldMkLst>
      </pc:sldChg>
      <pc:sldChg chg="del">
        <pc:chgData name="McCormack, Kate" userId="373f91df-73e2-4fba-a279-60062421d7a3" providerId="ADAL" clId="{2A08AE53-B2D3-495E-BDD8-E821F1CD30C9}" dt="2021-05-26T11:08:24.557" v="4" actId="47"/>
        <pc:sldMkLst>
          <pc:docMk/>
          <pc:sldMk cId="1002673063" sldId="274"/>
        </pc:sldMkLst>
      </pc:sldChg>
      <pc:sldChg chg="del">
        <pc:chgData name="McCormack, Kate" userId="373f91df-73e2-4fba-a279-60062421d7a3" providerId="ADAL" clId="{2A08AE53-B2D3-495E-BDD8-E821F1CD30C9}" dt="2021-05-26T11:08:22.942" v="2" actId="47"/>
        <pc:sldMkLst>
          <pc:docMk/>
          <pc:sldMk cId="3823487531" sldId="275"/>
        </pc:sldMkLst>
      </pc:sldChg>
      <pc:sldChg chg="add ord">
        <pc:chgData name="McCormack, Kate" userId="373f91df-73e2-4fba-a279-60062421d7a3" providerId="ADAL" clId="{2A08AE53-B2D3-495E-BDD8-E821F1CD30C9}" dt="2021-05-26T11:14:36.031" v="65"/>
        <pc:sldMkLst>
          <pc:docMk/>
          <pc:sldMk cId="581446013" sldId="280"/>
        </pc:sldMkLst>
      </pc:sldChg>
      <pc:sldChg chg="del">
        <pc:chgData name="McCormack, Kate" userId="373f91df-73e2-4fba-a279-60062421d7a3" providerId="ADAL" clId="{2A08AE53-B2D3-495E-BDD8-E821F1CD30C9}" dt="2021-05-26T11:08:23.907" v="3" actId="47"/>
        <pc:sldMkLst>
          <pc:docMk/>
          <pc:sldMk cId="1384775834" sldId="280"/>
        </pc:sldMkLst>
      </pc:sldChg>
      <pc:sldChg chg="add ord">
        <pc:chgData name="McCormack, Kate" userId="373f91df-73e2-4fba-a279-60062421d7a3" providerId="ADAL" clId="{2A08AE53-B2D3-495E-BDD8-E821F1CD30C9}" dt="2021-05-26T11:14:03.264" v="59"/>
        <pc:sldMkLst>
          <pc:docMk/>
          <pc:sldMk cId="907821452" sldId="281"/>
        </pc:sldMkLst>
      </pc:sldChg>
      <pc:sldChg chg="add ord">
        <pc:chgData name="McCormack, Kate" userId="373f91df-73e2-4fba-a279-60062421d7a3" providerId="ADAL" clId="{2A08AE53-B2D3-495E-BDD8-E821F1CD30C9}" dt="2021-05-26T11:14:03.264" v="59"/>
        <pc:sldMkLst>
          <pc:docMk/>
          <pc:sldMk cId="4277002167" sldId="282"/>
        </pc:sldMkLst>
      </pc:sldChg>
      <pc:sldChg chg="add ord">
        <pc:chgData name="McCormack, Kate" userId="373f91df-73e2-4fba-a279-60062421d7a3" providerId="ADAL" clId="{2A08AE53-B2D3-495E-BDD8-E821F1CD30C9}" dt="2021-05-26T11:14:03.264" v="59"/>
        <pc:sldMkLst>
          <pc:docMk/>
          <pc:sldMk cId="4072225184" sldId="283"/>
        </pc:sldMkLst>
      </pc:sldChg>
      <pc:sldChg chg="add del">
        <pc:chgData name="McCormack, Kate" userId="373f91df-73e2-4fba-a279-60062421d7a3" providerId="ADAL" clId="{2A08AE53-B2D3-495E-BDD8-E821F1CD30C9}" dt="2021-05-26T11:14:57.235" v="66" actId="47"/>
        <pc:sldMkLst>
          <pc:docMk/>
          <pc:sldMk cId="1404149628" sldId="284"/>
        </pc:sldMkLst>
      </pc:sldChg>
      <pc:sldChg chg="add del">
        <pc:chgData name="McCormack, Kate" userId="373f91df-73e2-4fba-a279-60062421d7a3" providerId="ADAL" clId="{2A08AE53-B2D3-495E-BDD8-E821F1CD30C9}" dt="2021-05-26T11:14:57.235" v="66" actId="47"/>
        <pc:sldMkLst>
          <pc:docMk/>
          <pc:sldMk cId="3862810576" sldId="285"/>
        </pc:sldMkLst>
      </pc:sldChg>
      <pc:sldChg chg="add del">
        <pc:chgData name="McCormack, Kate" userId="373f91df-73e2-4fba-a279-60062421d7a3" providerId="ADAL" clId="{2A08AE53-B2D3-495E-BDD8-E821F1CD30C9}" dt="2021-05-26T11:14:57.235" v="66" actId="47"/>
        <pc:sldMkLst>
          <pc:docMk/>
          <pc:sldMk cId="203840385" sldId="286"/>
        </pc:sldMkLst>
      </pc:sldChg>
      <pc:sldChg chg="add ord">
        <pc:chgData name="McCormack, Kate" userId="373f91df-73e2-4fba-a279-60062421d7a3" providerId="ADAL" clId="{2A08AE53-B2D3-495E-BDD8-E821F1CD30C9}" dt="2021-05-26T11:10:33.701" v="34"/>
        <pc:sldMkLst>
          <pc:docMk/>
          <pc:sldMk cId="1227487729" sldId="287"/>
        </pc:sldMkLst>
      </pc:sldChg>
      <pc:sldChg chg="add">
        <pc:chgData name="McCormack, Kate" userId="373f91df-73e2-4fba-a279-60062421d7a3" providerId="ADAL" clId="{2A08AE53-B2D3-495E-BDD8-E821F1CD30C9}" dt="2021-05-26T11:10:38.410" v="36"/>
        <pc:sldMkLst>
          <pc:docMk/>
          <pc:sldMk cId="3523954126" sldId="288"/>
        </pc:sldMkLst>
      </pc:sldChg>
      <pc:sldChg chg="add">
        <pc:chgData name="McCormack, Kate" userId="373f91df-73e2-4fba-a279-60062421d7a3" providerId="ADAL" clId="{2A08AE53-B2D3-495E-BDD8-E821F1CD30C9}" dt="2021-05-26T11:11:45.257" v="38"/>
        <pc:sldMkLst>
          <pc:docMk/>
          <pc:sldMk cId="572602346" sldId="289"/>
        </pc:sldMkLst>
      </pc:sldChg>
      <pc:sldChg chg="add ord">
        <pc:chgData name="McCormack, Kate" userId="373f91df-73e2-4fba-a279-60062421d7a3" providerId="ADAL" clId="{2A08AE53-B2D3-495E-BDD8-E821F1CD30C9}" dt="2021-05-26T11:13:20.499" v="54"/>
        <pc:sldMkLst>
          <pc:docMk/>
          <pc:sldMk cId="896104584" sldId="290"/>
        </pc:sldMkLst>
      </pc:sldChg>
      <pc:sldChg chg="add">
        <pc:chgData name="McCormack, Kate" userId="373f91df-73e2-4fba-a279-60062421d7a3" providerId="ADAL" clId="{2A08AE53-B2D3-495E-BDD8-E821F1CD30C9}" dt="2021-05-26T11:11:53.529" v="42"/>
        <pc:sldMkLst>
          <pc:docMk/>
          <pc:sldMk cId="3514830283" sldId="291"/>
        </pc:sldMkLst>
      </pc:sldChg>
      <pc:sldChg chg="add del ord">
        <pc:chgData name="McCormack, Kate" userId="373f91df-73e2-4fba-a279-60062421d7a3" providerId="ADAL" clId="{2A08AE53-B2D3-495E-BDD8-E821F1CD30C9}" dt="2021-05-26T11:13:37.654" v="57" actId="47"/>
        <pc:sldMkLst>
          <pc:docMk/>
          <pc:sldMk cId="1629768961" sldId="292"/>
        </pc:sldMkLst>
      </pc:sldChg>
      <pc:sldChg chg="add">
        <pc:chgData name="McCormack, Kate" userId="373f91df-73e2-4fba-a279-60062421d7a3" providerId="ADAL" clId="{2A08AE53-B2D3-495E-BDD8-E821F1CD30C9}" dt="2021-05-26T11:12:43.276" v="46"/>
        <pc:sldMkLst>
          <pc:docMk/>
          <pc:sldMk cId="3893188852" sldId="293"/>
        </pc:sldMkLst>
      </pc:sldChg>
      <pc:sldChg chg="add">
        <pc:chgData name="McCormack, Kate" userId="373f91df-73e2-4fba-a279-60062421d7a3" providerId="ADAL" clId="{2A08AE53-B2D3-495E-BDD8-E821F1CD30C9}" dt="2021-05-26T11:12:44.994" v="48"/>
        <pc:sldMkLst>
          <pc:docMk/>
          <pc:sldMk cId="2214276346" sldId="294"/>
        </pc:sldMkLst>
      </pc:sldChg>
      <pc:sldChg chg="add">
        <pc:chgData name="McCormack, Kate" userId="373f91df-73e2-4fba-a279-60062421d7a3" providerId="ADAL" clId="{2A08AE53-B2D3-495E-BDD8-E821F1CD30C9}" dt="2021-05-26T11:12:48.199" v="50"/>
        <pc:sldMkLst>
          <pc:docMk/>
          <pc:sldMk cId="1618462064" sldId="295"/>
        </pc:sldMkLst>
      </pc:sldChg>
      <pc:sldChg chg="add">
        <pc:chgData name="McCormack, Kate" userId="373f91df-73e2-4fba-a279-60062421d7a3" providerId="ADAL" clId="{2A08AE53-B2D3-495E-BDD8-E821F1CD30C9}" dt="2021-05-26T11:12:49.960" v="52"/>
        <pc:sldMkLst>
          <pc:docMk/>
          <pc:sldMk cId="1308868468" sldId="296"/>
        </pc:sldMkLst>
      </pc:sldChg>
      <pc:sldChg chg="add ord">
        <pc:chgData name="McCormack, Kate" userId="373f91df-73e2-4fba-a279-60062421d7a3" providerId="ADAL" clId="{2A08AE53-B2D3-495E-BDD8-E821F1CD30C9}" dt="2021-05-26T11:22:05.436" v="75"/>
        <pc:sldMkLst>
          <pc:docMk/>
          <pc:sldMk cId="128535084" sldId="297"/>
        </pc:sldMkLst>
      </pc:sldChg>
      <pc:sldChg chg="new del">
        <pc:chgData name="McCormack, Kate" userId="373f91df-73e2-4fba-a279-60062421d7a3" providerId="ADAL" clId="{2A08AE53-B2D3-495E-BDD8-E821F1CD30C9}" dt="2021-05-26T11:22:59.195" v="79" actId="2696"/>
        <pc:sldMkLst>
          <pc:docMk/>
          <pc:sldMk cId="1566707718" sldId="298"/>
        </pc:sldMkLst>
      </pc:sldChg>
      <pc:sldChg chg="addSp modSp add mod">
        <pc:chgData name="McCormack, Kate" userId="373f91df-73e2-4fba-a279-60062421d7a3" providerId="ADAL" clId="{2A08AE53-B2D3-495E-BDD8-E821F1CD30C9}" dt="2021-05-26T11:24:35.455" v="302" actId="1076"/>
        <pc:sldMkLst>
          <pc:docMk/>
          <pc:sldMk cId="466872521" sldId="299"/>
        </pc:sldMkLst>
        <pc:spChg chg="add mod">
          <ac:chgData name="McCormack, Kate" userId="373f91df-73e2-4fba-a279-60062421d7a3" providerId="ADAL" clId="{2A08AE53-B2D3-495E-BDD8-E821F1CD30C9}" dt="2021-05-26T11:24:35.455" v="302" actId="1076"/>
          <ac:spMkLst>
            <pc:docMk/>
            <pc:sldMk cId="466872521" sldId="299"/>
            <ac:spMk id="2" creationId="{3DEF63B8-AC96-4F94-A23F-AF437A4DB32E}"/>
          </ac:spMkLst>
        </pc:spChg>
        <pc:picChg chg="mod">
          <ac:chgData name="McCormack, Kate" userId="373f91df-73e2-4fba-a279-60062421d7a3" providerId="ADAL" clId="{2A08AE53-B2D3-495E-BDD8-E821F1CD30C9}" dt="2021-05-26T11:24:28.283" v="301" actId="1076"/>
          <ac:picMkLst>
            <pc:docMk/>
            <pc:sldMk cId="466872521" sldId="299"/>
            <ac:picMk id="6" creationId="{847E648C-7B3F-4A0B-A0D9-BE172A8696B0}"/>
          </ac:picMkLst>
        </pc:picChg>
      </pc:sldChg>
      <pc:sldChg chg="modSp add mod">
        <pc:chgData name="McCormack, Kate" userId="373f91df-73e2-4fba-a279-60062421d7a3" providerId="ADAL" clId="{2A08AE53-B2D3-495E-BDD8-E821F1CD30C9}" dt="2021-05-26T12:30:52.145" v="340" actId="14100"/>
        <pc:sldMkLst>
          <pc:docMk/>
          <pc:sldMk cId="3527640972" sldId="300"/>
        </pc:sldMkLst>
        <pc:spChg chg="mod">
          <ac:chgData name="McCormack, Kate" userId="373f91df-73e2-4fba-a279-60062421d7a3" providerId="ADAL" clId="{2A08AE53-B2D3-495E-BDD8-E821F1CD30C9}" dt="2021-05-26T12:30:52.145" v="340" actId="14100"/>
          <ac:spMkLst>
            <pc:docMk/>
            <pc:sldMk cId="3527640972" sldId="300"/>
            <ac:spMk id="5" creationId="{E56815B0-F136-43E5-808E-0E1A7E92FF15}"/>
          </ac:spMkLst>
        </pc:spChg>
      </pc:sldChg>
      <pc:sldMasterChg chg="addSldLayout delSldLayout modSldLayout">
        <pc:chgData name="McCormack, Kate" userId="373f91df-73e2-4fba-a279-60062421d7a3" providerId="ADAL" clId="{2A08AE53-B2D3-495E-BDD8-E821F1CD30C9}" dt="2021-05-26T11:14:57.235" v="66" actId="47"/>
        <pc:sldMasterMkLst>
          <pc:docMk/>
          <pc:sldMasterMk cId="1111323802" sldId="2147483660"/>
        </pc:sldMasterMkLst>
        <pc:sldLayoutChg chg="add del">
          <pc:chgData name="McCormack, Kate" userId="373f91df-73e2-4fba-a279-60062421d7a3" providerId="ADAL" clId="{2A08AE53-B2D3-495E-BDD8-E821F1CD30C9}" dt="2021-05-26T11:14:57.235" v="66" actId="47"/>
          <pc:sldLayoutMkLst>
            <pc:docMk/>
            <pc:sldMasterMk cId="1111323802" sldId="2147483660"/>
            <pc:sldLayoutMk cId="3390227735" sldId="2147483688"/>
          </pc:sldLayoutMkLst>
        </pc:sldLayoutChg>
        <pc:sldLayoutChg chg="replId">
          <pc:chgData name="McCormack, Kate" userId="373f91df-73e2-4fba-a279-60062421d7a3" providerId="ADAL" clId="{2A08AE53-B2D3-495E-BDD8-E821F1CD30C9}" dt="2021-05-26T11:10:08.590" v="25" actId="27028"/>
          <pc:sldLayoutMkLst>
            <pc:docMk/>
            <pc:sldMasterMk cId="1111323802" sldId="2147483660"/>
            <pc:sldLayoutMk cId="1016230733" sldId="2147483717"/>
          </pc:sldLayoutMkLst>
        </pc:sldLayoutChg>
      </pc:sldMasterChg>
    </pc:docChg>
  </pc:docChgLst>
  <pc:docChgLst>
    <pc:chgData name="McCormack, Kate" userId="373f91df-73e2-4fba-a279-60062421d7a3" providerId="ADAL" clId="{20776911-F160-7C44-8CAE-865577183AD3}"/>
    <pc:docChg chg="modSld">
      <pc:chgData name="McCormack, Kate" userId="373f91df-73e2-4fba-a279-60062421d7a3" providerId="ADAL" clId="{20776911-F160-7C44-8CAE-865577183AD3}" dt="2021-05-26T11:43:22.489" v="3" actId="20577"/>
      <pc:docMkLst>
        <pc:docMk/>
      </pc:docMkLst>
      <pc:sldChg chg="modNotesTx">
        <pc:chgData name="McCormack, Kate" userId="373f91df-73e2-4fba-a279-60062421d7a3" providerId="ADAL" clId="{20776911-F160-7C44-8CAE-865577183AD3}" dt="2021-05-26T11:43:22.489" v="3" actId="20577"/>
        <pc:sldMkLst>
          <pc:docMk/>
          <pc:sldMk cId="907821452" sldId="28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B78E4E-F6AA-43E8-BEE5-985C9956E6CC}" type="doc">
      <dgm:prSet loTypeId="urn:microsoft.com/office/officeart/2005/8/layout/chevron2" loCatId="list" qsTypeId="urn:microsoft.com/office/officeart/2005/8/quickstyle/simple1" qsCatId="simple" csTypeId="urn:microsoft.com/office/officeart/2005/8/colors/accent2_3" csCatId="accent2" phldr="1"/>
      <dgm:spPr/>
      <dgm:t>
        <a:bodyPr/>
        <a:lstStyle/>
        <a:p>
          <a:endParaRPr lang="en-GB"/>
        </a:p>
      </dgm:t>
    </dgm:pt>
    <dgm:pt modelId="{BA6B9BB3-43FE-431D-A508-F9F298D5473A}">
      <dgm:prSet phldrT="[Text]" custT="1"/>
      <dgm:spPr/>
      <dgm:t>
        <a:bodyPr/>
        <a:lstStyle/>
        <a:p>
          <a:r>
            <a:rPr lang="en-GB" sz="3200" b="1" dirty="0">
              <a:latin typeface="Raleway" panose="020B0003030101060003" pitchFamily="34" charset="0"/>
            </a:rPr>
            <a:t>S</a:t>
          </a:r>
        </a:p>
      </dgm:t>
    </dgm:pt>
    <dgm:pt modelId="{33229F45-54FD-40E5-93E7-1A98B561E25B}" type="parTrans" cxnId="{23B1A829-3801-4373-83ED-A84D2A7F1215}">
      <dgm:prSet/>
      <dgm:spPr/>
      <dgm:t>
        <a:bodyPr/>
        <a:lstStyle/>
        <a:p>
          <a:endParaRPr lang="en-GB"/>
        </a:p>
      </dgm:t>
    </dgm:pt>
    <dgm:pt modelId="{5F012D5F-EAAC-4D75-88E9-888740D95CA7}" type="sibTrans" cxnId="{23B1A829-3801-4373-83ED-A84D2A7F1215}">
      <dgm:prSet/>
      <dgm:spPr/>
      <dgm:t>
        <a:bodyPr/>
        <a:lstStyle/>
        <a:p>
          <a:endParaRPr lang="en-GB"/>
        </a:p>
      </dgm:t>
    </dgm:pt>
    <dgm:pt modelId="{3E89215B-907B-477C-95A5-82868A32784C}">
      <dgm:prSet phldrT="[Text]"/>
      <dgm:spPr/>
      <dgm:t>
        <a:bodyPr/>
        <a:lstStyle/>
        <a:p>
          <a:r>
            <a:rPr lang="en-GB" b="1" dirty="0">
              <a:latin typeface="Raleway" panose="020B0003030101060003" pitchFamily="34" charset="0"/>
            </a:rPr>
            <a:t>Situation</a:t>
          </a:r>
        </a:p>
      </dgm:t>
    </dgm:pt>
    <dgm:pt modelId="{B33DA657-9907-44E6-943A-8A791FAD99EF}" type="parTrans" cxnId="{709CE06B-D727-4296-92AF-37F0538215BA}">
      <dgm:prSet/>
      <dgm:spPr/>
      <dgm:t>
        <a:bodyPr/>
        <a:lstStyle/>
        <a:p>
          <a:endParaRPr lang="en-GB"/>
        </a:p>
      </dgm:t>
    </dgm:pt>
    <dgm:pt modelId="{16B1152D-3935-43C3-AC79-F9E3ACF3DF13}" type="sibTrans" cxnId="{709CE06B-D727-4296-92AF-37F0538215BA}">
      <dgm:prSet/>
      <dgm:spPr/>
      <dgm:t>
        <a:bodyPr/>
        <a:lstStyle/>
        <a:p>
          <a:endParaRPr lang="en-GB"/>
        </a:p>
      </dgm:t>
    </dgm:pt>
    <dgm:pt modelId="{6EB704B5-E38E-4CC8-86E9-37A5D4C05BFA}">
      <dgm:prSet phldrT="[Text]"/>
      <dgm:spPr/>
      <dgm:t>
        <a:bodyPr/>
        <a:lstStyle/>
        <a:p>
          <a:r>
            <a:rPr lang="en-GB" i="1" dirty="0">
              <a:latin typeface="Raleway" panose="020B0003030101060003" pitchFamily="34" charset="0"/>
            </a:rPr>
            <a:t>Set the scene</a:t>
          </a:r>
        </a:p>
      </dgm:t>
    </dgm:pt>
    <dgm:pt modelId="{278E4B30-6D81-44AE-8442-2A3CA52C6B6A}" type="parTrans" cxnId="{61FE7997-EB1D-470E-A685-27122583EFB0}">
      <dgm:prSet/>
      <dgm:spPr/>
      <dgm:t>
        <a:bodyPr/>
        <a:lstStyle/>
        <a:p>
          <a:endParaRPr lang="en-GB"/>
        </a:p>
      </dgm:t>
    </dgm:pt>
    <dgm:pt modelId="{C7A67C1F-9AE2-4877-9300-7BB514430B45}" type="sibTrans" cxnId="{61FE7997-EB1D-470E-A685-27122583EFB0}">
      <dgm:prSet/>
      <dgm:spPr/>
      <dgm:t>
        <a:bodyPr/>
        <a:lstStyle/>
        <a:p>
          <a:endParaRPr lang="en-GB"/>
        </a:p>
      </dgm:t>
    </dgm:pt>
    <dgm:pt modelId="{6D99C89C-5176-4496-966E-025CEE5C29E2}">
      <dgm:prSet phldrT="[Text]" custT="1"/>
      <dgm:spPr/>
      <dgm:t>
        <a:bodyPr/>
        <a:lstStyle/>
        <a:p>
          <a:r>
            <a:rPr lang="en-GB" sz="3200" b="1" dirty="0">
              <a:latin typeface="Raleway" panose="020B0003030101060003" pitchFamily="34" charset="0"/>
            </a:rPr>
            <a:t>T</a:t>
          </a:r>
        </a:p>
      </dgm:t>
    </dgm:pt>
    <dgm:pt modelId="{EE5AA059-7B41-4F6C-B415-A84FB7356806}" type="parTrans" cxnId="{56A8B327-EA52-4AD5-AC31-B297C963A4B9}">
      <dgm:prSet/>
      <dgm:spPr/>
      <dgm:t>
        <a:bodyPr/>
        <a:lstStyle/>
        <a:p>
          <a:endParaRPr lang="en-GB"/>
        </a:p>
      </dgm:t>
    </dgm:pt>
    <dgm:pt modelId="{41E5084C-110E-419A-9DFF-91D6D6ABD663}" type="sibTrans" cxnId="{56A8B327-EA52-4AD5-AC31-B297C963A4B9}">
      <dgm:prSet/>
      <dgm:spPr/>
      <dgm:t>
        <a:bodyPr/>
        <a:lstStyle/>
        <a:p>
          <a:endParaRPr lang="en-GB"/>
        </a:p>
      </dgm:t>
    </dgm:pt>
    <dgm:pt modelId="{E18C93C9-21D5-4659-9A4D-219AE6BCA5F8}">
      <dgm:prSet phldrT="[Text]"/>
      <dgm:spPr/>
      <dgm:t>
        <a:bodyPr/>
        <a:lstStyle/>
        <a:p>
          <a:r>
            <a:rPr lang="en-GB" b="1" dirty="0">
              <a:latin typeface="Raleway" panose="020B0003030101060003" pitchFamily="34" charset="0"/>
            </a:rPr>
            <a:t>Task</a:t>
          </a:r>
        </a:p>
      </dgm:t>
    </dgm:pt>
    <dgm:pt modelId="{0CC090D6-154D-4BFE-9E81-E12244E228B2}" type="parTrans" cxnId="{D56FD580-E70E-4333-AA09-7EA690846441}">
      <dgm:prSet/>
      <dgm:spPr/>
      <dgm:t>
        <a:bodyPr/>
        <a:lstStyle/>
        <a:p>
          <a:endParaRPr lang="en-GB"/>
        </a:p>
      </dgm:t>
    </dgm:pt>
    <dgm:pt modelId="{B1D17206-51D6-45DC-8DF2-A21BCEB974BB}" type="sibTrans" cxnId="{D56FD580-E70E-4333-AA09-7EA690846441}">
      <dgm:prSet/>
      <dgm:spPr/>
      <dgm:t>
        <a:bodyPr/>
        <a:lstStyle/>
        <a:p>
          <a:endParaRPr lang="en-GB"/>
        </a:p>
      </dgm:t>
    </dgm:pt>
    <dgm:pt modelId="{C2998EB1-2F05-47C1-B28A-3B925ED879DA}">
      <dgm:prSet phldrT="[Text]"/>
      <dgm:spPr/>
      <dgm:t>
        <a:bodyPr/>
        <a:lstStyle/>
        <a:p>
          <a:r>
            <a:rPr lang="en-GB" i="1" dirty="0">
              <a:latin typeface="Raleway" panose="020B0003030101060003" pitchFamily="34" charset="0"/>
            </a:rPr>
            <a:t>Describe the problem and challenges faced</a:t>
          </a:r>
        </a:p>
      </dgm:t>
    </dgm:pt>
    <dgm:pt modelId="{9EA60C92-C664-4F4C-AB78-A4F1CA8ECAA0}" type="parTrans" cxnId="{681A968A-47E6-49E7-BF61-0D10FFA1D212}">
      <dgm:prSet/>
      <dgm:spPr/>
      <dgm:t>
        <a:bodyPr/>
        <a:lstStyle/>
        <a:p>
          <a:endParaRPr lang="en-GB"/>
        </a:p>
      </dgm:t>
    </dgm:pt>
    <dgm:pt modelId="{82778CBD-777F-47C0-BBF1-A6F7E10B8118}" type="sibTrans" cxnId="{681A968A-47E6-49E7-BF61-0D10FFA1D212}">
      <dgm:prSet/>
      <dgm:spPr/>
      <dgm:t>
        <a:bodyPr/>
        <a:lstStyle/>
        <a:p>
          <a:endParaRPr lang="en-GB"/>
        </a:p>
      </dgm:t>
    </dgm:pt>
    <dgm:pt modelId="{022D8967-38C3-407D-AB0F-A88B5CECB8D6}">
      <dgm:prSet phldrT="[Text]" custT="1"/>
      <dgm:spPr/>
      <dgm:t>
        <a:bodyPr/>
        <a:lstStyle/>
        <a:p>
          <a:r>
            <a:rPr lang="en-GB" sz="3200" b="1" dirty="0">
              <a:latin typeface="Raleway" panose="020B0003030101060003" pitchFamily="34" charset="0"/>
            </a:rPr>
            <a:t>A</a:t>
          </a:r>
        </a:p>
      </dgm:t>
    </dgm:pt>
    <dgm:pt modelId="{A23129AC-8870-4899-AEFC-27652056F991}" type="parTrans" cxnId="{05975BF0-000B-472C-9616-0C86AFEE41EB}">
      <dgm:prSet/>
      <dgm:spPr/>
      <dgm:t>
        <a:bodyPr/>
        <a:lstStyle/>
        <a:p>
          <a:endParaRPr lang="en-GB"/>
        </a:p>
      </dgm:t>
    </dgm:pt>
    <dgm:pt modelId="{ABF22B52-00FE-44A4-9E5C-37D711D02439}" type="sibTrans" cxnId="{05975BF0-000B-472C-9616-0C86AFEE41EB}">
      <dgm:prSet/>
      <dgm:spPr/>
      <dgm:t>
        <a:bodyPr/>
        <a:lstStyle/>
        <a:p>
          <a:endParaRPr lang="en-GB"/>
        </a:p>
      </dgm:t>
    </dgm:pt>
    <dgm:pt modelId="{708B16E0-EFFE-4B1A-8B37-08B56CF6DF75}">
      <dgm:prSet phldrT="[Text]"/>
      <dgm:spPr/>
      <dgm:t>
        <a:bodyPr/>
        <a:lstStyle/>
        <a:p>
          <a:r>
            <a:rPr lang="en-GB" b="1" dirty="0">
              <a:latin typeface="Raleway" panose="020B0003030101060003" pitchFamily="34" charset="0"/>
            </a:rPr>
            <a:t>Result</a:t>
          </a:r>
        </a:p>
      </dgm:t>
    </dgm:pt>
    <dgm:pt modelId="{3771307B-37F5-4AB4-9D87-933FF42DDCDD}" type="parTrans" cxnId="{27252BF8-02AF-494E-A3F1-EFBBF245A7AE}">
      <dgm:prSet/>
      <dgm:spPr/>
      <dgm:t>
        <a:bodyPr/>
        <a:lstStyle/>
        <a:p>
          <a:endParaRPr lang="en-GB"/>
        </a:p>
      </dgm:t>
    </dgm:pt>
    <dgm:pt modelId="{EB4D0F42-8EB7-48BD-A6FD-1CD6AAFF0AF3}" type="sibTrans" cxnId="{27252BF8-02AF-494E-A3F1-EFBBF245A7AE}">
      <dgm:prSet/>
      <dgm:spPr/>
      <dgm:t>
        <a:bodyPr/>
        <a:lstStyle/>
        <a:p>
          <a:endParaRPr lang="en-GB"/>
        </a:p>
      </dgm:t>
    </dgm:pt>
    <dgm:pt modelId="{02E54C62-B417-4B79-A800-E9A459939336}">
      <dgm:prSet phldrT="[Text]"/>
      <dgm:spPr/>
      <dgm:t>
        <a:bodyPr/>
        <a:lstStyle/>
        <a:p>
          <a:r>
            <a:rPr lang="en-GB" i="1" dirty="0">
              <a:latin typeface="Raleway" panose="020B0003030101060003" pitchFamily="34" charset="0"/>
            </a:rPr>
            <a:t>What was the outcome and what did you learn?</a:t>
          </a:r>
        </a:p>
      </dgm:t>
    </dgm:pt>
    <dgm:pt modelId="{5D0F6186-CF5C-4290-9CE3-AD900E387FF8}" type="parTrans" cxnId="{B8C1D672-A786-46A4-A54E-432AE77491DA}">
      <dgm:prSet/>
      <dgm:spPr/>
      <dgm:t>
        <a:bodyPr/>
        <a:lstStyle/>
        <a:p>
          <a:endParaRPr lang="en-GB"/>
        </a:p>
      </dgm:t>
    </dgm:pt>
    <dgm:pt modelId="{E06C3B55-7405-4B15-BBFE-63F017C11C7C}" type="sibTrans" cxnId="{B8C1D672-A786-46A4-A54E-432AE77491DA}">
      <dgm:prSet/>
      <dgm:spPr/>
      <dgm:t>
        <a:bodyPr/>
        <a:lstStyle/>
        <a:p>
          <a:endParaRPr lang="en-GB"/>
        </a:p>
      </dgm:t>
    </dgm:pt>
    <dgm:pt modelId="{A19486E4-C348-41E5-A6AD-B07A43E3230E}">
      <dgm:prSet phldrT="[Text]" custT="1"/>
      <dgm:spPr/>
      <dgm:t>
        <a:bodyPr/>
        <a:lstStyle/>
        <a:p>
          <a:r>
            <a:rPr lang="en-GB" sz="3200" b="1" dirty="0">
              <a:latin typeface="Raleway" panose="020B0003030101060003" pitchFamily="34" charset="0"/>
            </a:rPr>
            <a:t>R</a:t>
          </a:r>
        </a:p>
      </dgm:t>
    </dgm:pt>
    <dgm:pt modelId="{3D574C21-F7A2-4C96-A403-324BDB779ECC}" type="parTrans" cxnId="{F6CCD318-74AC-4E7C-9F2E-549692B00353}">
      <dgm:prSet/>
      <dgm:spPr/>
      <dgm:t>
        <a:bodyPr/>
        <a:lstStyle/>
        <a:p>
          <a:endParaRPr lang="en-GB"/>
        </a:p>
      </dgm:t>
    </dgm:pt>
    <dgm:pt modelId="{B145AA1A-139B-478D-A6B5-3EB5FEF0B0E5}" type="sibTrans" cxnId="{F6CCD318-74AC-4E7C-9F2E-549692B00353}">
      <dgm:prSet/>
      <dgm:spPr/>
      <dgm:t>
        <a:bodyPr/>
        <a:lstStyle/>
        <a:p>
          <a:endParaRPr lang="en-GB"/>
        </a:p>
      </dgm:t>
    </dgm:pt>
    <dgm:pt modelId="{1AF5DBE8-AF09-4DB4-A3CA-BD0011E5C7E1}">
      <dgm:prSet phldrT="[Text]"/>
      <dgm:spPr/>
      <dgm:t>
        <a:bodyPr/>
        <a:lstStyle/>
        <a:p>
          <a:r>
            <a:rPr lang="en-GB" i="1" dirty="0">
              <a:latin typeface="Raleway" panose="020B0003030101060003" pitchFamily="34" charset="0"/>
            </a:rPr>
            <a:t>What did you do?</a:t>
          </a:r>
        </a:p>
      </dgm:t>
    </dgm:pt>
    <dgm:pt modelId="{79874B4B-A441-4FFD-B73B-3DDEC5687232}" type="parTrans" cxnId="{9B449993-1248-4DB5-8831-EE1C16C34E56}">
      <dgm:prSet/>
      <dgm:spPr/>
      <dgm:t>
        <a:bodyPr/>
        <a:lstStyle/>
        <a:p>
          <a:endParaRPr lang="en-GB"/>
        </a:p>
      </dgm:t>
    </dgm:pt>
    <dgm:pt modelId="{AE42E305-52DA-4570-BC40-F9C7E63FB051}" type="sibTrans" cxnId="{9B449993-1248-4DB5-8831-EE1C16C34E56}">
      <dgm:prSet/>
      <dgm:spPr/>
      <dgm:t>
        <a:bodyPr/>
        <a:lstStyle/>
        <a:p>
          <a:endParaRPr lang="en-GB"/>
        </a:p>
      </dgm:t>
    </dgm:pt>
    <dgm:pt modelId="{BABBE3B5-8950-4770-BB9E-1E69ECFD4CBC}">
      <dgm:prSet phldrT="[Text]"/>
      <dgm:spPr/>
      <dgm:t>
        <a:bodyPr/>
        <a:lstStyle/>
        <a:p>
          <a:r>
            <a:rPr lang="en-GB" b="1" dirty="0">
              <a:latin typeface="Raleway" panose="020B0003030101060003" pitchFamily="34" charset="0"/>
            </a:rPr>
            <a:t>Action</a:t>
          </a:r>
        </a:p>
      </dgm:t>
    </dgm:pt>
    <dgm:pt modelId="{5950EEB2-D522-43CC-83DD-AE21B7E8195D}" type="parTrans" cxnId="{89A6A16B-7173-47BE-BCF5-518D357C5866}">
      <dgm:prSet/>
      <dgm:spPr/>
      <dgm:t>
        <a:bodyPr/>
        <a:lstStyle/>
        <a:p>
          <a:endParaRPr lang="en-GB"/>
        </a:p>
      </dgm:t>
    </dgm:pt>
    <dgm:pt modelId="{CBAEF65A-D460-4615-803D-4D7DC46C693E}" type="sibTrans" cxnId="{89A6A16B-7173-47BE-BCF5-518D357C5866}">
      <dgm:prSet/>
      <dgm:spPr/>
      <dgm:t>
        <a:bodyPr/>
        <a:lstStyle/>
        <a:p>
          <a:endParaRPr lang="en-GB"/>
        </a:p>
      </dgm:t>
    </dgm:pt>
    <dgm:pt modelId="{8723B52D-999A-45ED-8BE3-3DB655CE7287}" type="pres">
      <dgm:prSet presAssocID="{F7B78E4E-F6AA-43E8-BEE5-985C9956E6CC}" presName="linearFlow" presStyleCnt="0">
        <dgm:presLayoutVars>
          <dgm:dir/>
          <dgm:animLvl val="lvl"/>
          <dgm:resizeHandles val="exact"/>
        </dgm:presLayoutVars>
      </dgm:prSet>
      <dgm:spPr/>
    </dgm:pt>
    <dgm:pt modelId="{D4E5E049-CA17-4277-A1C5-8E599B516FFE}" type="pres">
      <dgm:prSet presAssocID="{BA6B9BB3-43FE-431D-A508-F9F298D5473A}" presName="composite" presStyleCnt="0"/>
      <dgm:spPr/>
    </dgm:pt>
    <dgm:pt modelId="{E52D5F12-123C-4E33-B600-700A74C11678}" type="pres">
      <dgm:prSet presAssocID="{BA6B9BB3-43FE-431D-A508-F9F298D5473A}" presName="parentText" presStyleLbl="alignNode1" presStyleIdx="0" presStyleCnt="4">
        <dgm:presLayoutVars>
          <dgm:chMax val="1"/>
          <dgm:bulletEnabled val="1"/>
        </dgm:presLayoutVars>
      </dgm:prSet>
      <dgm:spPr/>
    </dgm:pt>
    <dgm:pt modelId="{7F774C8D-EF64-47DB-A6F7-8463062DE3CA}" type="pres">
      <dgm:prSet presAssocID="{BA6B9BB3-43FE-431D-A508-F9F298D5473A}" presName="descendantText" presStyleLbl="alignAcc1" presStyleIdx="0" presStyleCnt="4">
        <dgm:presLayoutVars>
          <dgm:bulletEnabled val="1"/>
        </dgm:presLayoutVars>
      </dgm:prSet>
      <dgm:spPr/>
    </dgm:pt>
    <dgm:pt modelId="{5D263F85-33EB-4A73-844C-B279221ACD1C}" type="pres">
      <dgm:prSet presAssocID="{5F012D5F-EAAC-4D75-88E9-888740D95CA7}" presName="sp" presStyleCnt="0"/>
      <dgm:spPr/>
    </dgm:pt>
    <dgm:pt modelId="{CC0D955A-ABE3-4BC1-8007-0AA614E69C6A}" type="pres">
      <dgm:prSet presAssocID="{6D99C89C-5176-4496-966E-025CEE5C29E2}" presName="composite" presStyleCnt="0"/>
      <dgm:spPr/>
    </dgm:pt>
    <dgm:pt modelId="{423C0871-6FA4-44E9-91E7-ED61A2BAA4DD}" type="pres">
      <dgm:prSet presAssocID="{6D99C89C-5176-4496-966E-025CEE5C29E2}" presName="parentText" presStyleLbl="alignNode1" presStyleIdx="1" presStyleCnt="4">
        <dgm:presLayoutVars>
          <dgm:chMax val="1"/>
          <dgm:bulletEnabled val="1"/>
        </dgm:presLayoutVars>
      </dgm:prSet>
      <dgm:spPr/>
    </dgm:pt>
    <dgm:pt modelId="{8F35EC5A-95FC-4A21-B6C7-45B2116F142B}" type="pres">
      <dgm:prSet presAssocID="{6D99C89C-5176-4496-966E-025CEE5C29E2}" presName="descendantText" presStyleLbl="alignAcc1" presStyleIdx="1" presStyleCnt="4">
        <dgm:presLayoutVars>
          <dgm:bulletEnabled val="1"/>
        </dgm:presLayoutVars>
      </dgm:prSet>
      <dgm:spPr/>
    </dgm:pt>
    <dgm:pt modelId="{A5F5A4EB-D758-48AF-ADE7-9C7042747B35}" type="pres">
      <dgm:prSet presAssocID="{41E5084C-110E-419A-9DFF-91D6D6ABD663}" presName="sp" presStyleCnt="0"/>
      <dgm:spPr/>
    </dgm:pt>
    <dgm:pt modelId="{3A7668C8-3FDF-4AFE-99A4-3FD81D1B646F}" type="pres">
      <dgm:prSet presAssocID="{022D8967-38C3-407D-AB0F-A88B5CECB8D6}" presName="composite" presStyleCnt="0"/>
      <dgm:spPr/>
    </dgm:pt>
    <dgm:pt modelId="{F3EFF72B-4D91-4C41-95B5-BD9D7EE7D36C}" type="pres">
      <dgm:prSet presAssocID="{022D8967-38C3-407D-AB0F-A88B5CECB8D6}" presName="parentText" presStyleLbl="alignNode1" presStyleIdx="2" presStyleCnt="4" custLinFactNeighborY="869">
        <dgm:presLayoutVars>
          <dgm:chMax val="1"/>
          <dgm:bulletEnabled val="1"/>
        </dgm:presLayoutVars>
      </dgm:prSet>
      <dgm:spPr/>
    </dgm:pt>
    <dgm:pt modelId="{396B246C-8B66-441C-AE4A-64E2EA0F97F6}" type="pres">
      <dgm:prSet presAssocID="{022D8967-38C3-407D-AB0F-A88B5CECB8D6}" presName="descendantText" presStyleLbl="alignAcc1" presStyleIdx="2" presStyleCnt="4">
        <dgm:presLayoutVars>
          <dgm:bulletEnabled val="1"/>
        </dgm:presLayoutVars>
      </dgm:prSet>
      <dgm:spPr/>
    </dgm:pt>
    <dgm:pt modelId="{7543A242-94AB-4C80-AC3D-20EE14374B26}" type="pres">
      <dgm:prSet presAssocID="{ABF22B52-00FE-44A4-9E5C-37D711D02439}" presName="sp" presStyleCnt="0"/>
      <dgm:spPr/>
    </dgm:pt>
    <dgm:pt modelId="{B42D11B9-AA0E-4AA1-BCAE-3E700F137444}" type="pres">
      <dgm:prSet presAssocID="{A19486E4-C348-41E5-A6AD-B07A43E3230E}" presName="composite" presStyleCnt="0"/>
      <dgm:spPr/>
    </dgm:pt>
    <dgm:pt modelId="{4770DCAA-FFCA-4442-96EA-9684DD46227B}" type="pres">
      <dgm:prSet presAssocID="{A19486E4-C348-41E5-A6AD-B07A43E3230E}" presName="parentText" presStyleLbl="alignNode1" presStyleIdx="3" presStyleCnt="4">
        <dgm:presLayoutVars>
          <dgm:chMax val="1"/>
          <dgm:bulletEnabled val="1"/>
        </dgm:presLayoutVars>
      </dgm:prSet>
      <dgm:spPr/>
    </dgm:pt>
    <dgm:pt modelId="{8C335467-F343-4FD5-A428-69A56DE74469}" type="pres">
      <dgm:prSet presAssocID="{A19486E4-C348-41E5-A6AD-B07A43E3230E}" presName="descendantText" presStyleLbl="alignAcc1" presStyleIdx="3" presStyleCnt="4">
        <dgm:presLayoutVars>
          <dgm:bulletEnabled val="1"/>
        </dgm:presLayoutVars>
      </dgm:prSet>
      <dgm:spPr/>
    </dgm:pt>
  </dgm:ptLst>
  <dgm:cxnLst>
    <dgm:cxn modelId="{AEAA1815-3DD2-4E8C-B2D1-902FFA6E4063}" type="presOf" srcId="{02E54C62-B417-4B79-A800-E9A459939336}" destId="{8C335467-F343-4FD5-A428-69A56DE74469}" srcOrd="0" destOrd="1" presId="urn:microsoft.com/office/officeart/2005/8/layout/chevron2"/>
    <dgm:cxn modelId="{F6CCD318-74AC-4E7C-9F2E-549692B00353}" srcId="{F7B78E4E-F6AA-43E8-BEE5-985C9956E6CC}" destId="{A19486E4-C348-41E5-A6AD-B07A43E3230E}" srcOrd="3" destOrd="0" parTransId="{3D574C21-F7A2-4C96-A403-324BDB779ECC}" sibTransId="{B145AA1A-139B-478D-A6B5-3EB5FEF0B0E5}"/>
    <dgm:cxn modelId="{56A8B327-EA52-4AD5-AC31-B297C963A4B9}" srcId="{F7B78E4E-F6AA-43E8-BEE5-985C9956E6CC}" destId="{6D99C89C-5176-4496-966E-025CEE5C29E2}" srcOrd="1" destOrd="0" parTransId="{EE5AA059-7B41-4F6C-B415-A84FB7356806}" sibTransId="{41E5084C-110E-419A-9DFF-91D6D6ABD663}"/>
    <dgm:cxn modelId="{23B1A829-3801-4373-83ED-A84D2A7F1215}" srcId="{F7B78E4E-F6AA-43E8-BEE5-985C9956E6CC}" destId="{BA6B9BB3-43FE-431D-A508-F9F298D5473A}" srcOrd="0" destOrd="0" parTransId="{33229F45-54FD-40E5-93E7-1A98B561E25B}" sibTransId="{5F012D5F-EAAC-4D75-88E9-888740D95CA7}"/>
    <dgm:cxn modelId="{E3B8D032-D314-4F5F-A49C-6CFBF7A39D6B}" type="presOf" srcId="{022D8967-38C3-407D-AB0F-A88B5CECB8D6}" destId="{F3EFF72B-4D91-4C41-95B5-BD9D7EE7D36C}" srcOrd="0" destOrd="0" presId="urn:microsoft.com/office/officeart/2005/8/layout/chevron2"/>
    <dgm:cxn modelId="{89A6A16B-7173-47BE-BCF5-518D357C5866}" srcId="{022D8967-38C3-407D-AB0F-A88B5CECB8D6}" destId="{BABBE3B5-8950-4770-BB9E-1E69ECFD4CBC}" srcOrd="0" destOrd="0" parTransId="{5950EEB2-D522-43CC-83DD-AE21B7E8195D}" sibTransId="{CBAEF65A-D460-4615-803D-4D7DC46C693E}"/>
    <dgm:cxn modelId="{709CE06B-D727-4296-92AF-37F0538215BA}" srcId="{BA6B9BB3-43FE-431D-A508-F9F298D5473A}" destId="{3E89215B-907B-477C-95A5-82868A32784C}" srcOrd="0" destOrd="0" parTransId="{B33DA657-9907-44E6-943A-8A791FAD99EF}" sibTransId="{16B1152D-3935-43C3-AC79-F9E3ACF3DF13}"/>
    <dgm:cxn modelId="{B8C1D672-A786-46A4-A54E-432AE77491DA}" srcId="{A19486E4-C348-41E5-A6AD-B07A43E3230E}" destId="{02E54C62-B417-4B79-A800-E9A459939336}" srcOrd="1" destOrd="0" parTransId="{5D0F6186-CF5C-4290-9CE3-AD900E387FF8}" sibTransId="{E06C3B55-7405-4B15-BBFE-63F017C11C7C}"/>
    <dgm:cxn modelId="{D56FD580-E70E-4333-AA09-7EA690846441}" srcId="{6D99C89C-5176-4496-966E-025CEE5C29E2}" destId="{E18C93C9-21D5-4659-9A4D-219AE6BCA5F8}" srcOrd="0" destOrd="0" parTransId="{0CC090D6-154D-4BFE-9E81-E12244E228B2}" sibTransId="{B1D17206-51D6-45DC-8DF2-A21BCEB974BB}"/>
    <dgm:cxn modelId="{681A968A-47E6-49E7-BF61-0D10FFA1D212}" srcId="{6D99C89C-5176-4496-966E-025CEE5C29E2}" destId="{C2998EB1-2F05-47C1-B28A-3B925ED879DA}" srcOrd="1" destOrd="0" parTransId="{9EA60C92-C664-4F4C-AB78-A4F1CA8ECAA0}" sibTransId="{82778CBD-777F-47C0-BBF1-A6F7E10B8118}"/>
    <dgm:cxn modelId="{2AD3678D-8213-45F5-81DF-099B4FF096FA}" type="presOf" srcId="{3E89215B-907B-477C-95A5-82868A32784C}" destId="{7F774C8D-EF64-47DB-A6F7-8463062DE3CA}" srcOrd="0" destOrd="0" presId="urn:microsoft.com/office/officeart/2005/8/layout/chevron2"/>
    <dgm:cxn modelId="{19E8578E-DBAF-42D0-B219-EA9F3ED1058F}" type="presOf" srcId="{F7B78E4E-F6AA-43E8-BEE5-985C9956E6CC}" destId="{8723B52D-999A-45ED-8BE3-3DB655CE7287}" srcOrd="0" destOrd="0" presId="urn:microsoft.com/office/officeart/2005/8/layout/chevron2"/>
    <dgm:cxn modelId="{1B52E98F-47C5-46C4-BE6D-9813325C7BE7}" type="presOf" srcId="{6EB704B5-E38E-4CC8-86E9-37A5D4C05BFA}" destId="{7F774C8D-EF64-47DB-A6F7-8463062DE3CA}" srcOrd="0" destOrd="1" presId="urn:microsoft.com/office/officeart/2005/8/layout/chevron2"/>
    <dgm:cxn modelId="{9B449993-1248-4DB5-8831-EE1C16C34E56}" srcId="{022D8967-38C3-407D-AB0F-A88B5CECB8D6}" destId="{1AF5DBE8-AF09-4DB4-A3CA-BD0011E5C7E1}" srcOrd="1" destOrd="0" parTransId="{79874B4B-A441-4FFD-B73B-3DDEC5687232}" sibTransId="{AE42E305-52DA-4570-BC40-F9C7E63FB051}"/>
    <dgm:cxn modelId="{2DC54C95-B3E0-4AEA-9398-444F8024B4EC}" type="presOf" srcId="{BA6B9BB3-43FE-431D-A508-F9F298D5473A}" destId="{E52D5F12-123C-4E33-B600-700A74C11678}" srcOrd="0" destOrd="0" presId="urn:microsoft.com/office/officeart/2005/8/layout/chevron2"/>
    <dgm:cxn modelId="{61FE7997-EB1D-470E-A685-27122583EFB0}" srcId="{BA6B9BB3-43FE-431D-A508-F9F298D5473A}" destId="{6EB704B5-E38E-4CC8-86E9-37A5D4C05BFA}" srcOrd="1" destOrd="0" parTransId="{278E4B30-6D81-44AE-8442-2A3CA52C6B6A}" sibTransId="{C7A67C1F-9AE2-4877-9300-7BB514430B45}"/>
    <dgm:cxn modelId="{49B022A0-03EB-49CF-9650-8935AF84A6B1}" type="presOf" srcId="{6D99C89C-5176-4496-966E-025CEE5C29E2}" destId="{423C0871-6FA4-44E9-91E7-ED61A2BAA4DD}" srcOrd="0" destOrd="0" presId="urn:microsoft.com/office/officeart/2005/8/layout/chevron2"/>
    <dgm:cxn modelId="{B14BEEA4-5DCD-4B37-84E8-7FC464F2EBAB}" type="presOf" srcId="{C2998EB1-2F05-47C1-B28A-3B925ED879DA}" destId="{8F35EC5A-95FC-4A21-B6C7-45B2116F142B}" srcOrd="0" destOrd="1" presId="urn:microsoft.com/office/officeart/2005/8/layout/chevron2"/>
    <dgm:cxn modelId="{0EC164CC-4B03-4CCB-9C1B-3976595C32C4}" type="presOf" srcId="{1AF5DBE8-AF09-4DB4-A3CA-BD0011E5C7E1}" destId="{396B246C-8B66-441C-AE4A-64E2EA0F97F6}" srcOrd="0" destOrd="1" presId="urn:microsoft.com/office/officeart/2005/8/layout/chevron2"/>
    <dgm:cxn modelId="{94E7EEE3-B236-45B6-A0AA-8A4A0C028ADB}" type="presOf" srcId="{E18C93C9-21D5-4659-9A4D-219AE6BCA5F8}" destId="{8F35EC5A-95FC-4A21-B6C7-45B2116F142B}" srcOrd="0" destOrd="0" presId="urn:microsoft.com/office/officeart/2005/8/layout/chevron2"/>
    <dgm:cxn modelId="{EEB437E5-8054-4419-9FA9-ACBC0D8A56E7}" type="presOf" srcId="{708B16E0-EFFE-4B1A-8B37-08B56CF6DF75}" destId="{8C335467-F343-4FD5-A428-69A56DE74469}" srcOrd="0" destOrd="0" presId="urn:microsoft.com/office/officeart/2005/8/layout/chevron2"/>
    <dgm:cxn modelId="{05975BF0-000B-472C-9616-0C86AFEE41EB}" srcId="{F7B78E4E-F6AA-43E8-BEE5-985C9956E6CC}" destId="{022D8967-38C3-407D-AB0F-A88B5CECB8D6}" srcOrd="2" destOrd="0" parTransId="{A23129AC-8870-4899-AEFC-27652056F991}" sibTransId="{ABF22B52-00FE-44A4-9E5C-37D711D02439}"/>
    <dgm:cxn modelId="{C1F77EF5-7A76-4DE7-845B-5B047688E9EE}" type="presOf" srcId="{BABBE3B5-8950-4770-BB9E-1E69ECFD4CBC}" destId="{396B246C-8B66-441C-AE4A-64E2EA0F97F6}" srcOrd="0" destOrd="0" presId="urn:microsoft.com/office/officeart/2005/8/layout/chevron2"/>
    <dgm:cxn modelId="{27252BF8-02AF-494E-A3F1-EFBBF245A7AE}" srcId="{A19486E4-C348-41E5-A6AD-B07A43E3230E}" destId="{708B16E0-EFFE-4B1A-8B37-08B56CF6DF75}" srcOrd="0" destOrd="0" parTransId="{3771307B-37F5-4AB4-9D87-933FF42DDCDD}" sibTransId="{EB4D0F42-8EB7-48BD-A6FD-1CD6AAFF0AF3}"/>
    <dgm:cxn modelId="{D4138DFE-F78B-41A4-A22E-337E6D08248E}" type="presOf" srcId="{A19486E4-C348-41E5-A6AD-B07A43E3230E}" destId="{4770DCAA-FFCA-4442-96EA-9684DD46227B}" srcOrd="0" destOrd="0" presId="urn:microsoft.com/office/officeart/2005/8/layout/chevron2"/>
    <dgm:cxn modelId="{FD8E1BF7-E6EC-4CA4-9DA1-878D52E260CB}" type="presParOf" srcId="{8723B52D-999A-45ED-8BE3-3DB655CE7287}" destId="{D4E5E049-CA17-4277-A1C5-8E599B516FFE}" srcOrd="0" destOrd="0" presId="urn:microsoft.com/office/officeart/2005/8/layout/chevron2"/>
    <dgm:cxn modelId="{F0882768-9A35-48E9-809C-C420D8CC0504}" type="presParOf" srcId="{D4E5E049-CA17-4277-A1C5-8E599B516FFE}" destId="{E52D5F12-123C-4E33-B600-700A74C11678}" srcOrd="0" destOrd="0" presId="urn:microsoft.com/office/officeart/2005/8/layout/chevron2"/>
    <dgm:cxn modelId="{7379BF00-7641-467D-9115-5E7AB802B99D}" type="presParOf" srcId="{D4E5E049-CA17-4277-A1C5-8E599B516FFE}" destId="{7F774C8D-EF64-47DB-A6F7-8463062DE3CA}" srcOrd="1" destOrd="0" presId="urn:microsoft.com/office/officeart/2005/8/layout/chevron2"/>
    <dgm:cxn modelId="{9241B6C5-3F06-41D0-99A1-237C4FAB88C9}" type="presParOf" srcId="{8723B52D-999A-45ED-8BE3-3DB655CE7287}" destId="{5D263F85-33EB-4A73-844C-B279221ACD1C}" srcOrd="1" destOrd="0" presId="urn:microsoft.com/office/officeart/2005/8/layout/chevron2"/>
    <dgm:cxn modelId="{234FA379-CD9A-48FA-AC73-AEC275C573C9}" type="presParOf" srcId="{8723B52D-999A-45ED-8BE3-3DB655CE7287}" destId="{CC0D955A-ABE3-4BC1-8007-0AA614E69C6A}" srcOrd="2" destOrd="0" presId="urn:microsoft.com/office/officeart/2005/8/layout/chevron2"/>
    <dgm:cxn modelId="{29F32CD5-8E51-49BD-918F-FA73AA9BB92A}" type="presParOf" srcId="{CC0D955A-ABE3-4BC1-8007-0AA614E69C6A}" destId="{423C0871-6FA4-44E9-91E7-ED61A2BAA4DD}" srcOrd="0" destOrd="0" presId="urn:microsoft.com/office/officeart/2005/8/layout/chevron2"/>
    <dgm:cxn modelId="{E5F54DB2-6E39-49A5-8544-BD044F6B0F5B}" type="presParOf" srcId="{CC0D955A-ABE3-4BC1-8007-0AA614E69C6A}" destId="{8F35EC5A-95FC-4A21-B6C7-45B2116F142B}" srcOrd="1" destOrd="0" presId="urn:microsoft.com/office/officeart/2005/8/layout/chevron2"/>
    <dgm:cxn modelId="{FCFF1A57-623C-4B0F-A078-EC2CA069661F}" type="presParOf" srcId="{8723B52D-999A-45ED-8BE3-3DB655CE7287}" destId="{A5F5A4EB-D758-48AF-ADE7-9C7042747B35}" srcOrd="3" destOrd="0" presId="urn:microsoft.com/office/officeart/2005/8/layout/chevron2"/>
    <dgm:cxn modelId="{8A82DFD9-C3F1-4D27-BE3A-DAB27001252D}" type="presParOf" srcId="{8723B52D-999A-45ED-8BE3-3DB655CE7287}" destId="{3A7668C8-3FDF-4AFE-99A4-3FD81D1B646F}" srcOrd="4" destOrd="0" presId="urn:microsoft.com/office/officeart/2005/8/layout/chevron2"/>
    <dgm:cxn modelId="{3587C6B7-3DB4-4EF2-BE19-7E72FD6D9E06}" type="presParOf" srcId="{3A7668C8-3FDF-4AFE-99A4-3FD81D1B646F}" destId="{F3EFF72B-4D91-4C41-95B5-BD9D7EE7D36C}" srcOrd="0" destOrd="0" presId="urn:microsoft.com/office/officeart/2005/8/layout/chevron2"/>
    <dgm:cxn modelId="{C45A9A92-2824-4A04-954A-FA3E95256238}" type="presParOf" srcId="{3A7668C8-3FDF-4AFE-99A4-3FD81D1B646F}" destId="{396B246C-8B66-441C-AE4A-64E2EA0F97F6}" srcOrd="1" destOrd="0" presId="urn:microsoft.com/office/officeart/2005/8/layout/chevron2"/>
    <dgm:cxn modelId="{641E0A39-DD30-436D-8457-9AE2BAE56E8F}" type="presParOf" srcId="{8723B52D-999A-45ED-8BE3-3DB655CE7287}" destId="{7543A242-94AB-4C80-AC3D-20EE14374B26}" srcOrd="5" destOrd="0" presId="urn:microsoft.com/office/officeart/2005/8/layout/chevron2"/>
    <dgm:cxn modelId="{A35FA792-EA20-43BA-A575-C52817C14A45}" type="presParOf" srcId="{8723B52D-999A-45ED-8BE3-3DB655CE7287}" destId="{B42D11B9-AA0E-4AA1-BCAE-3E700F137444}" srcOrd="6" destOrd="0" presId="urn:microsoft.com/office/officeart/2005/8/layout/chevron2"/>
    <dgm:cxn modelId="{98F4C792-D3FB-4D79-BA58-7304BAE8FCD8}" type="presParOf" srcId="{B42D11B9-AA0E-4AA1-BCAE-3E700F137444}" destId="{4770DCAA-FFCA-4442-96EA-9684DD46227B}" srcOrd="0" destOrd="0" presId="urn:microsoft.com/office/officeart/2005/8/layout/chevron2"/>
    <dgm:cxn modelId="{336A273D-17D0-4CA1-9AFE-97E8BE6697B6}" type="presParOf" srcId="{B42D11B9-AA0E-4AA1-BCAE-3E700F137444}" destId="{8C335467-F343-4FD5-A428-69A56DE7446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D5F12-123C-4E33-B600-700A74C11678}">
      <dsp:nvSpPr>
        <dsp:cNvPr id="0" name=""/>
        <dsp:cNvSpPr/>
      </dsp:nvSpPr>
      <dsp:spPr>
        <a:xfrm rot="5400000">
          <a:off x="-219257" y="221911"/>
          <a:ext cx="1461717" cy="1023201"/>
        </a:xfrm>
        <a:prstGeom prst="chevron">
          <a:avLst/>
        </a:prstGeom>
        <a:solidFill>
          <a:schemeClr val="accent2">
            <a:shade val="8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GB" sz="3200" b="1" kern="1200" dirty="0">
              <a:latin typeface="Raleway" panose="020B0003030101060003" pitchFamily="34" charset="0"/>
            </a:rPr>
            <a:t>S</a:t>
          </a:r>
        </a:p>
      </dsp:txBody>
      <dsp:txXfrm rot="-5400000">
        <a:off x="2" y="514254"/>
        <a:ext cx="1023201" cy="438516"/>
      </dsp:txXfrm>
    </dsp:sp>
    <dsp:sp modelId="{7F774C8D-EF64-47DB-A6F7-8463062DE3CA}">
      <dsp:nvSpPr>
        <dsp:cNvPr id="0" name=""/>
        <dsp:cNvSpPr/>
      </dsp:nvSpPr>
      <dsp:spPr>
        <a:xfrm rot="5400000">
          <a:off x="4100293" y="-3074437"/>
          <a:ext cx="950615" cy="7104798"/>
        </a:xfrm>
        <a:prstGeom prst="round2SameRect">
          <a:avLst/>
        </a:prstGeom>
        <a:solidFill>
          <a:schemeClr val="lt1">
            <a:alpha val="9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GB" sz="2400" b="1" kern="1200" dirty="0">
              <a:latin typeface="Raleway" panose="020B0003030101060003" pitchFamily="34" charset="0"/>
            </a:rPr>
            <a:t>Situation</a:t>
          </a:r>
        </a:p>
        <a:p>
          <a:pPr marL="228600" lvl="1" indent="-228600" algn="l" defTabSz="1066800">
            <a:lnSpc>
              <a:spcPct val="90000"/>
            </a:lnSpc>
            <a:spcBef>
              <a:spcPct val="0"/>
            </a:spcBef>
            <a:spcAft>
              <a:spcPct val="15000"/>
            </a:spcAft>
            <a:buChar char="•"/>
          </a:pPr>
          <a:r>
            <a:rPr lang="en-GB" sz="2400" i="1" kern="1200" dirty="0">
              <a:latin typeface="Raleway" panose="020B0003030101060003" pitchFamily="34" charset="0"/>
            </a:rPr>
            <a:t>Set the scene</a:t>
          </a:r>
        </a:p>
      </dsp:txBody>
      <dsp:txXfrm rot="-5400000">
        <a:off x="1023202" y="49059"/>
        <a:ext cx="7058393" cy="857805"/>
      </dsp:txXfrm>
    </dsp:sp>
    <dsp:sp modelId="{423C0871-6FA4-44E9-91E7-ED61A2BAA4DD}">
      <dsp:nvSpPr>
        <dsp:cNvPr id="0" name=""/>
        <dsp:cNvSpPr/>
      </dsp:nvSpPr>
      <dsp:spPr>
        <a:xfrm rot="5400000">
          <a:off x="-219257" y="1539125"/>
          <a:ext cx="1461717" cy="1023201"/>
        </a:xfrm>
        <a:prstGeom prst="chevron">
          <a:avLst/>
        </a:prstGeom>
        <a:solidFill>
          <a:schemeClr val="accent2">
            <a:shade val="80000"/>
            <a:hueOff val="-30151"/>
            <a:satOff val="-19321"/>
            <a:lumOff val="12392"/>
            <a:alphaOff val="0"/>
          </a:schemeClr>
        </a:solidFill>
        <a:ln w="12700" cap="flat" cmpd="sng" algn="ctr">
          <a:solidFill>
            <a:schemeClr val="accent2">
              <a:shade val="80000"/>
              <a:hueOff val="-30151"/>
              <a:satOff val="-19321"/>
              <a:lumOff val="12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GB" sz="3200" b="1" kern="1200" dirty="0">
              <a:latin typeface="Raleway" panose="020B0003030101060003" pitchFamily="34" charset="0"/>
            </a:rPr>
            <a:t>T</a:t>
          </a:r>
        </a:p>
      </dsp:txBody>
      <dsp:txXfrm rot="-5400000">
        <a:off x="2" y="1831468"/>
        <a:ext cx="1023201" cy="438516"/>
      </dsp:txXfrm>
    </dsp:sp>
    <dsp:sp modelId="{8F35EC5A-95FC-4A21-B6C7-45B2116F142B}">
      <dsp:nvSpPr>
        <dsp:cNvPr id="0" name=""/>
        <dsp:cNvSpPr/>
      </dsp:nvSpPr>
      <dsp:spPr>
        <a:xfrm rot="5400000">
          <a:off x="4100542" y="-1757473"/>
          <a:ext cx="950116" cy="7104798"/>
        </a:xfrm>
        <a:prstGeom prst="round2SameRect">
          <a:avLst/>
        </a:prstGeom>
        <a:solidFill>
          <a:schemeClr val="lt1">
            <a:alpha val="90000"/>
            <a:hueOff val="0"/>
            <a:satOff val="0"/>
            <a:lumOff val="0"/>
            <a:alphaOff val="0"/>
          </a:schemeClr>
        </a:solidFill>
        <a:ln w="12700" cap="flat" cmpd="sng" algn="ctr">
          <a:solidFill>
            <a:schemeClr val="accent2">
              <a:shade val="80000"/>
              <a:hueOff val="-30151"/>
              <a:satOff val="-19321"/>
              <a:lumOff val="1239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GB" sz="2400" b="1" kern="1200" dirty="0">
              <a:latin typeface="Raleway" panose="020B0003030101060003" pitchFamily="34" charset="0"/>
            </a:rPr>
            <a:t>Task</a:t>
          </a:r>
        </a:p>
        <a:p>
          <a:pPr marL="228600" lvl="1" indent="-228600" algn="l" defTabSz="1066800">
            <a:lnSpc>
              <a:spcPct val="90000"/>
            </a:lnSpc>
            <a:spcBef>
              <a:spcPct val="0"/>
            </a:spcBef>
            <a:spcAft>
              <a:spcPct val="15000"/>
            </a:spcAft>
            <a:buChar char="•"/>
          </a:pPr>
          <a:r>
            <a:rPr lang="en-GB" sz="2400" i="1" kern="1200" dirty="0">
              <a:latin typeface="Raleway" panose="020B0003030101060003" pitchFamily="34" charset="0"/>
            </a:rPr>
            <a:t>Describe the problem and challenges faced</a:t>
          </a:r>
        </a:p>
      </dsp:txBody>
      <dsp:txXfrm rot="-5400000">
        <a:off x="1023202" y="1366248"/>
        <a:ext cx="7058417" cy="857354"/>
      </dsp:txXfrm>
    </dsp:sp>
    <dsp:sp modelId="{F3EFF72B-4D91-4C41-95B5-BD9D7EE7D36C}">
      <dsp:nvSpPr>
        <dsp:cNvPr id="0" name=""/>
        <dsp:cNvSpPr/>
      </dsp:nvSpPr>
      <dsp:spPr>
        <a:xfrm rot="5400000">
          <a:off x="-219257" y="2869041"/>
          <a:ext cx="1461717" cy="1023201"/>
        </a:xfrm>
        <a:prstGeom prst="chevron">
          <a:avLst/>
        </a:prstGeom>
        <a:solidFill>
          <a:schemeClr val="accent2">
            <a:shade val="80000"/>
            <a:hueOff val="-60303"/>
            <a:satOff val="-38643"/>
            <a:lumOff val="24784"/>
            <a:alphaOff val="0"/>
          </a:schemeClr>
        </a:solidFill>
        <a:ln w="12700" cap="flat" cmpd="sng" algn="ctr">
          <a:solidFill>
            <a:schemeClr val="accent2">
              <a:shade val="80000"/>
              <a:hueOff val="-60303"/>
              <a:satOff val="-38643"/>
              <a:lumOff val="247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GB" sz="3200" b="1" kern="1200" dirty="0">
              <a:latin typeface="Raleway" panose="020B0003030101060003" pitchFamily="34" charset="0"/>
            </a:rPr>
            <a:t>A</a:t>
          </a:r>
        </a:p>
      </dsp:txBody>
      <dsp:txXfrm rot="-5400000">
        <a:off x="2" y="3161384"/>
        <a:ext cx="1023201" cy="438516"/>
      </dsp:txXfrm>
    </dsp:sp>
    <dsp:sp modelId="{396B246C-8B66-441C-AE4A-64E2EA0F97F6}">
      <dsp:nvSpPr>
        <dsp:cNvPr id="0" name=""/>
        <dsp:cNvSpPr/>
      </dsp:nvSpPr>
      <dsp:spPr>
        <a:xfrm rot="5400000">
          <a:off x="4100542" y="-440258"/>
          <a:ext cx="950116" cy="7104798"/>
        </a:xfrm>
        <a:prstGeom prst="round2SameRect">
          <a:avLst/>
        </a:prstGeom>
        <a:solidFill>
          <a:schemeClr val="lt1">
            <a:alpha val="90000"/>
            <a:hueOff val="0"/>
            <a:satOff val="0"/>
            <a:lumOff val="0"/>
            <a:alphaOff val="0"/>
          </a:schemeClr>
        </a:solidFill>
        <a:ln w="12700" cap="flat" cmpd="sng" algn="ctr">
          <a:solidFill>
            <a:schemeClr val="accent2">
              <a:shade val="80000"/>
              <a:hueOff val="-60303"/>
              <a:satOff val="-38643"/>
              <a:lumOff val="2478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GB" sz="2400" b="1" kern="1200" dirty="0">
              <a:latin typeface="Raleway" panose="020B0003030101060003" pitchFamily="34" charset="0"/>
            </a:rPr>
            <a:t>Action</a:t>
          </a:r>
        </a:p>
        <a:p>
          <a:pPr marL="228600" lvl="1" indent="-228600" algn="l" defTabSz="1066800">
            <a:lnSpc>
              <a:spcPct val="90000"/>
            </a:lnSpc>
            <a:spcBef>
              <a:spcPct val="0"/>
            </a:spcBef>
            <a:spcAft>
              <a:spcPct val="15000"/>
            </a:spcAft>
            <a:buChar char="•"/>
          </a:pPr>
          <a:r>
            <a:rPr lang="en-GB" sz="2400" i="1" kern="1200" dirty="0">
              <a:latin typeface="Raleway" panose="020B0003030101060003" pitchFamily="34" charset="0"/>
            </a:rPr>
            <a:t>What did you do?</a:t>
          </a:r>
        </a:p>
      </dsp:txBody>
      <dsp:txXfrm rot="-5400000">
        <a:off x="1023202" y="2683463"/>
        <a:ext cx="7058417" cy="857354"/>
      </dsp:txXfrm>
    </dsp:sp>
    <dsp:sp modelId="{4770DCAA-FFCA-4442-96EA-9684DD46227B}">
      <dsp:nvSpPr>
        <dsp:cNvPr id="0" name=""/>
        <dsp:cNvSpPr/>
      </dsp:nvSpPr>
      <dsp:spPr>
        <a:xfrm rot="5400000">
          <a:off x="-219257" y="4173553"/>
          <a:ext cx="1461717" cy="1023201"/>
        </a:xfrm>
        <a:prstGeom prst="chevron">
          <a:avLst/>
        </a:prstGeom>
        <a:solidFill>
          <a:schemeClr val="accent2">
            <a:shade val="80000"/>
            <a:hueOff val="-90454"/>
            <a:satOff val="-57964"/>
            <a:lumOff val="37176"/>
            <a:alphaOff val="0"/>
          </a:schemeClr>
        </a:solidFill>
        <a:ln w="12700" cap="flat" cmpd="sng" algn="ctr">
          <a:solidFill>
            <a:schemeClr val="accent2">
              <a:shade val="80000"/>
              <a:hueOff val="-90454"/>
              <a:satOff val="-57964"/>
              <a:lumOff val="371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GB" sz="3200" b="1" kern="1200" dirty="0">
              <a:latin typeface="Raleway" panose="020B0003030101060003" pitchFamily="34" charset="0"/>
            </a:rPr>
            <a:t>R</a:t>
          </a:r>
        </a:p>
      </dsp:txBody>
      <dsp:txXfrm rot="-5400000">
        <a:off x="2" y="4465896"/>
        <a:ext cx="1023201" cy="438516"/>
      </dsp:txXfrm>
    </dsp:sp>
    <dsp:sp modelId="{8C335467-F343-4FD5-A428-69A56DE74469}">
      <dsp:nvSpPr>
        <dsp:cNvPr id="0" name=""/>
        <dsp:cNvSpPr/>
      </dsp:nvSpPr>
      <dsp:spPr>
        <a:xfrm rot="5400000">
          <a:off x="4100542" y="876955"/>
          <a:ext cx="950116" cy="7104798"/>
        </a:xfrm>
        <a:prstGeom prst="round2SameRect">
          <a:avLst/>
        </a:prstGeom>
        <a:solidFill>
          <a:schemeClr val="lt1">
            <a:alpha val="90000"/>
            <a:hueOff val="0"/>
            <a:satOff val="0"/>
            <a:lumOff val="0"/>
            <a:alphaOff val="0"/>
          </a:schemeClr>
        </a:solidFill>
        <a:ln w="12700" cap="flat" cmpd="sng" algn="ctr">
          <a:solidFill>
            <a:schemeClr val="accent2">
              <a:shade val="80000"/>
              <a:hueOff val="-90454"/>
              <a:satOff val="-57964"/>
              <a:lumOff val="371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GB" sz="2400" b="1" kern="1200" dirty="0">
              <a:latin typeface="Raleway" panose="020B0003030101060003" pitchFamily="34" charset="0"/>
            </a:rPr>
            <a:t>Result</a:t>
          </a:r>
        </a:p>
        <a:p>
          <a:pPr marL="228600" lvl="1" indent="-228600" algn="l" defTabSz="1066800">
            <a:lnSpc>
              <a:spcPct val="90000"/>
            </a:lnSpc>
            <a:spcBef>
              <a:spcPct val="0"/>
            </a:spcBef>
            <a:spcAft>
              <a:spcPct val="15000"/>
            </a:spcAft>
            <a:buChar char="•"/>
          </a:pPr>
          <a:r>
            <a:rPr lang="en-GB" sz="2400" i="1" kern="1200" dirty="0">
              <a:latin typeface="Raleway" panose="020B0003030101060003" pitchFamily="34" charset="0"/>
            </a:rPr>
            <a:t>What was the outcome and what did you learn?</a:t>
          </a:r>
        </a:p>
      </dsp:txBody>
      <dsp:txXfrm rot="-5400000">
        <a:off x="1023202" y="4000677"/>
        <a:ext cx="7058417" cy="85735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B364BD-F45D-8842-AE35-7968337CC084}" type="datetimeFigureOut">
              <a:rPr lang="en-US" smtClean="0"/>
              <a:t>5/26/2021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C7D9BD-F9F3-374F-A8EF-F543C77C0E8E}" type="slidenum">
              <a:rPr lang="en-US" smtClean="0"/>
              <a:t>‹#›</a:t>
            </a:fld>
            <a:endParaRPr lang="en-US"/>
          </a:p>
        </p:txBody>
      </p:sp>
    </p:spTree>
    <p:extLst>
      <p:ext uri="{BB962C8B-B14F-4D97-AF65-F5344CB8AC3E}">
        <p14:creationId xmlns:p14="http://schemas.microsoft.com/office/powerpoint/2010/main" val="10479720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AA6FC9-C0DF-EF47-8DE0-09FDBC809B35}" type="datetimeFigureOut">
              <a:rPr lang="en-US" smtClean="0"/>
              <a:t>5/26/2021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5EF9F9-EE5F-8A46-90BA-DB55A877A67A}" type="slidenum">
              <a:rPr lang="en-US" smtClean="0"/>
              <a:t>‹#›</a:t>
            </a:fld>
            <a:endParaRPr lang="en-US"/>
          </a:p>
        </p:txBody>
      </p:sp>
      <p:sp>
        <p:nvSpPr>
          <p:cNvPr id="9" name="Footer Placeholder 8"/>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341090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icould.com</a:t>
            </a:r>
            <a:r>
              <a:rPr lang="en-GB"/>
              <a:t>/buzz-quiz/</a:t>
            </a:r>
          </a:p>
          <a:p>
            <a:endParaRPr lang="en-GB" dirty="0"/>
          </a:p>
          <a:p>
            <a:r>
              <a:rPr lang="en-GB" dirty="0"/>
              <a:t>ISTJ – Polar Bear</a:t>
            </a:r>
          </a:p>
          <a:p>
            <a:r>
              <a:rPr lang="en-GB" dirty="0"/>
              <a:t>ISFJ – Koala Bear</a:t>
            </a:r>
          </a:p>
          <a:p>
            <a:r>
              <a:rPr lang="en-GB" dirty="0"/>
              <a:t>ISTP – Tiger</a:t>
            </a:r>
          </a:p>
          <a:p>
            <a:r>
              <a:rPr lang="en-GB" dirty="0"/>
              <a:t>ISFP – Cat</a:t>
            </a:r>
          </a:p>
          <a:p>
            <a:r>
              <a:rPr lang="en-GB" dirty="0"/>
              <a:t>INFJ – Sea Horse</a:t>
            </a:r>
          </a:p>
          <a:p>
            <a:r>
              <a:rPr lang="en-GB" dirty="0"/>
              <a:t>INFP – Sea Horse</a:t>
            </a:r>
          </a:p>
          <a:p>
            <a:r>
              <a:rPr lang="en-GB" dirty="0"/>
              <a:t>INTP – Tawny Owl</a:t>
            </a:r>
          </a:p>
          <a:p>
            <a:r>
              <a:rPr lang="en-GB" dirty="0"/>
              <a:t>INTJ – Barn Owl</a:t>
            </a:r>
          </a:p>
          <a:p>
            <a:r>
              <a:rPr lang="en-GB" dirty="0"/>
              <a:t>ESTJ – Black Bear</a:t>
            </a:r>
          </a:p>
          <a:p>
            <a:r>
              <a:rPr lang="en-GB" dirty="0"/>
              <a:t>ESFJ – Teddy Bear</a:t>
            </a:r>
          </a:p>
          <a:p>
            <a:r>
              <a:rPr lang="en-GB" dirty="0"/>
              <a:t>ESTP – Panther</a:t>
            </a:r>
          </a:p>
          <a:p>
            <a:r>
              <a:rPr lang="en-GB" dirty="0"/>
              <a:t>ESFP – Lion</a:t>
            </a:r>
          </a:p>
          <a:p>
            <a:r>
              <a:rPr lang="en-GB" dirty="0"/>
              <a:t>ENFJ – Dolphin</a:t>
            </a:r>
          </a:p>
          <a:p>
            <a:r>
              <a:rPr lang="en-GB" dirty="0"/>
              <a:t>ENFP – Clown Fish</a:t>
            </a:r>
          </a:p>
          <a:p>
            <a:r>
              <a:rPr lang="en-GB" dirty="0"/>
              <a:t>ENTP – Falcon</a:t>
            </a:r>
          </a:p>
          <a:p>
            <a:r>
              <a:rPr lang="en-GB" dirty="0"/>
              <a:t>ENTJ - Eagle</a:t>
            </a:r>
          </a:p>
          <a:p>
            <a:endParaRPr lang="en-GB" dirty="0"/>
          </a:p>
        </p:txBody>
      </p:sp>
      <p:sp>
        <p:nvSpPr>
          <p:cNvPr id="4" name="Slide Number Placeholder 3"/>
          <p:cNvSpPr>
            <a:spLocks noGrp="1"/>
          </p:cNvSpPr>
          <p:nvPr>
            <p:ph type="sldNum" sz="quarter" idx="5"/>
          </p:nvPr>
        </p:nvSpPr>
        <p:spPr/>
        <p:txBody>
          <a:bodyPr/>
          <a:lstStyle/>
          <a:p>
            <a:fld id="{045EF9F9-EE5F-8A46-90BA-DB55A877A67A}" type="slidenum">
              <a:rPr lang="en-US" smtClean="0"/>
              <a:t>4</a:t>
            </a:fld>
            <a:endParaRPr lang="en-US"/>
          </a:p>
        </p:txBody>
      </p:sp>
    </p:spTree>
    <p:extLst>
      <p:ext uri="{BB962C8B-B14F-4D97-AF65-F5344CB8AC3E}">
        <p14:creationId xmlns:p14="http://schemas.microsoft.com/office/powerpoint/2010/main" val="3743490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Think back to the elevator pitch – one paragraph to summarise who you are and what you can offer to the employer. First impressions count- why should the employer hire you?</a:t>
            </a:r>
          </a:p>
        </p:txBody>
      </p:sp>
      <p:sp>
        <p:nvSpPr>
          <p:cNvPr id="4" name="Slide Number Placeholder 3"/>
          <p:cNvSpPr>
            <a:spLocks noGrp="1"/>
          </p:cNvSpPr>
          <p:nvPr>
            <p:ph type="sldNum" sz="quarter" idx="5"/>
          </p:nvPr>
        </p:nvSpPr>
        <p:spPr/>
        <p:txBody>
          <a:bodyPr/>
          <a:lstStyle/>
          <a:p>
            <a:fld id="{045EF9F9-EE5F-8A46-90BA-DB55A877A67A}" type="slidenum">
              <a:rPr lang="en-US" smtClean="0"/>
              <a:t>14</a:t>
            </a:fld>
            <a:endParaRPr lang="en-US"/>
          </a:p>
        </p:txBody>
      </p:sp>
    </p:spTree>
    <p:extLst>
      <p:ext uri="{BB962C8B-B14F-4D97-AF65-F5344CB8AC3E}">
        <p14:creationId xmlns:p14="http://schemas.microsoft.com/office/powerpoint/2010/main" val="518032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Depending on time – Give students Up to 15minutes to try and complete 2 STARs. Feedback an example to the group and review process. Can students identify how this method would be used differently for interview, cover letter and CV.</a:t>
            </a:r>
          </a:p>
          <a:p>
            <a:endParaRPr lang="en-GB" dirty="0"/>
          </a:p>
          <a:p>
            <a:r>
              <a:rPr lang="en-GB" dirty="0"/>
              <a:t>This method can be used for interview questions, cover letter and for introducing your experience on the CV – brief snapshot for a CV in one bullet point. </a:t>
            </a:r>
          </a:p>
          <a:p>
            <a:endParaRPr lang="en-GB" dirty="0"/>
          </a:p>
          <a:p>
            <a:pPr algn="l"/>
            <a:r>
              <a:rPr lang="en-US" b="0" i="0" dirty="0">
                <a:solidFill>
                  <a:srgbClr val="0B0C0C"/>
                </a:solidFill>
                <a:effectLst/>
                <a:latin typeface="nta"/>
              </a:rPr>
              <a:t>Give me an example of when you faced a problem at work. How did you handle it?</a:t>
            </a:r>
          </a:p>
          <a:p>
            <a:pPr algn="l"/>
            <a:r>
              <a:rPr lang="en-US" b="0" i="0" dirty="0">
                <a:solidFill>
                  <a:srgbClr val="0B0C0C"/>
                </a:solidFill>
                <a:effectLst/>
                <a:latin typeface="nta"/>
              </a:rPr>
              <a:t>Situation - I was working in a florist shop with the manager and we were arranging an order of flowers for 2 weddings. The manager, who had taken the order, had mixed up the customers’ addresses and the flowers were delivered to the wrong venues.</a:t>
            </a:r>
          </a:p>
          <a:p>
            <a:pPr algn="l"/>
            <a:r>
              <a:rPr lang="en-US" b="0" i="0" dirty="0">
                <a:solidFill>
                  <a:srgbClr val="0B0C0C"/>
                </a:solidFill>
                <a:effectLst/>
                <a:latin typeface="nta"/>
              </a:rPr>
              <a:t>Task - I had to get the flowers to the right place and </a:t>
            </a:r>
            <a:r>
              <a:rPr lang="en-US" b="0" i="0" dirty="0" err="1">
                <a:solidFill>
                  <a:srgbClr val="0B0C0C"/>
                </a:solidFill>
                <a:effectLst/>
                <a:latin typeface="nta"/>
              </a:rPr>
              <a:t>apologise</a:t>
            </a:r>
            <a:r>
              <a:rPr lang="en-US" b="0" i="0" dirty="0">
                <a:solidFill>
                  <a:srgbClr val="0B0C0C"/>
                </a:solidFill>
                <a:effectLst/>
                <a:latin typeface="nta"/>
              </a:rPr>
              <a:t> to the customers.</a:t>
            </a:r>
          </a:p>
          <a:p>
            <a:pPr algn="l"/>
            <a:r>
              <a:rPr lang="en-US" b="0" i="0" dirty="0">
                <a:solidFill>
                  <a:srgbClr val="0B0C0C"/>
                </a:solidFill>
                <a:effectLst/>
                <a:latin typeface="nta"/>
              </a:rPr>
              <a:t>Action - I told my boss that I would deal with the mistake, leaving her to take care of the shop. I spoke to both customers on the telephone to explain and reassured them that we would put things right straight away. I drove to both venues, swapped the flowers in time and </a:t>
            </a:r>
            <a:r>
              <a:rPr lang="en-US" b="0" i="0" dirty="0" err="1">
                <a:solidFill>
                  <a:srgbClr val="0B0C0C"/>
                </a:solidFill>
                <a:effectLst/>
                <a:latin typeface="nta"/>
              </a:rPr>
              <a:t>apologised</a:t>
            </a:r>
            <a:r>
              <a:rPr lang="en-US" b="0" i="0" dirty="0">
                <a:solidFill>
                  <a:srgbClr val="0B0C0C"/>
                </a:solidFill>
                <a:effectLst/>
                <a:latin typeface="nta"/>
              </a:rPr>
              <a:t> in person. I gave both customers a voucher for a bouquet as compensation.</a:t>
            </a:r>
          </a:p>
          <a:p>
            <a:pPr algn="l"/>
            <a:r>
              <a:rPr lang="en-US" b="0" i="0" dirty="0">
                <a:solidFill>
                  <a:srgbClr val="0B0C0C"/>
                </a:solidFill>
                <a:effectLst/>
                <a:latin typeface="nta"/>
              </a:rPr>
              <a:t>Result - the customers were grateful that we had acted quickly. Later on, they both came back to the shop to spend their vouchers and have since recommended us to their friends.</a:t>
            </a:r>
          </a:p>
          <a:p>
            <a:endParaRPr lang="en-GB" dirty="0"/>
          </a:p>
        </p:txBody>
      </p:sp>
      <p:sp>
        <p:nvSpPr>
          <p:cNvPr id="4" name="Slide Number Placeholder 3"/>
          <p:cNvSpPr>
            <a:spLocks noGrp="1"/>
          </p:cNvSpPr>
          <p:nvPr>
            <p:ph type="sldNum" sz="quarter" idx="5"/>
          </p:nvPr>
        </p:nvSpPr>
        <p:spPr/>
        <p:txBody>
          <a:bodyPr/>
          <a:lstStyle/>
          <a:p>
            <a:fld id="{045EF9F9-EE5F-8A46-90BA-DB55A877A67A}" type="slidenum">
              <a:rPr lang="en-US" smtClean="0"/>
              <a:t>15</a:t>
            </a:fld>
            <a:endParaRPr lang="en-US"/>
          </a:p>
        </p:txBody>
      </p:sp>
    </p:spTree>
    <p:extLst>
      <p:ext uri="{BB962C8B-B14F-4D97-AF65-F5344CB8AC3E}">
        <p14:creationId xmlns:p14="http://schemas.microsoft.com/office/powerpoint/2010/main" val="1348530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45EF9F9-EE5F-8A46-90BA-DB55A877A67A}" type="slidenum">
              <a:rPr lang="en-US" smtClean="0"/>
              <a:t>16</a:t>
            </a:fld>
            <a:endParaRPr lang="en-US"/>
          </a:p>
        </p:txBody>
      </p:sp>
    </p:spTree>
    <p:extLst>
      <p:ext uri="{BB962C8B-B14F-4D97-AF65-F5344CB8AC3E}">
        <p14:creationId xmlns:p14="http://schemas.microsoft.com/office/powerpoint/2010/main" val="3795701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to compose draft interview answers and/or ask each other questions. Give 10 minutes for the activity.</a:t>
            </a:r>
          </a:p>
        </p:txBody>
      </p:sp>
      <p:sp>
        <p:nvSpPr>
          <p:cNvPr id="4" name="Slide Number Placeholder 3"/>
          <p:cNvSpPr>
            <a:spLocks noGrp="1"/>
          </p:cNvSpPr>
          <p:nvPr>
            <p:ph type="sldNum" sz="quarter" idx="5"/>
          </p:nvPr>
        </p:nvSpPr>
        <p:spPr/>
        <p:txBody>
          <a:bodyPr/>
          <a:lstStyle/>
          <a:p>
            <a:fld id="{045EF9F9-EE5F-8A46-90BA-DB55A877A67A}" type="slidenum">
              <a:rPr lang="en-US" smtClean="0"/>
              <a:t>18</a:t>
            </a:fld>
            <a:endParaRPr lang="en-US"/>
          </a:p>
        </p:txBody>
      </p:sp>
    </p:spTree>
    <p:extLst>
      <p:ext uri="{BB962C8B-B14F-4D97-AF65-F5344CB8AC3E}">
        <p14:creationId xmlns:p14="http://schemas.microsoft.com/office/powerpoint/2010/main" val="2646111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dirty="0">
                <a:latin typeface="Raleway" panose="020B0503030101060003" pitchFamily="34" charset="0"/>
              </a:rPr>
              <a:t>Budgeting</a:t>
            </a:r>
            <a:r>
              <a:rPr lang="en-GB" sz="1000" b="0" dirty="0">
                <a:latin typeface="Raleway" panose="020B0503030101060003" pitchFamily="34" charset="0"/>
              </a:rPr>
              <a:t> – </a:t>
            </a:r>
            <a:r>
              <a:rPr lang="en-US" sz="1000" b="0" i="0" u="none" strike="noStrike" baseline="0" dirty="0">
                <a:solidFill>
                  <a:srgbClr val="000000"/>
                </a:solidFill>
                <a:latin typeface="Raleway" panose="020B0503030101060003" pitchFamily="34" charset="0"/>
              </a:rPr>
              <a:t>An estimate of income and expenditure for a set period of time to help guide money management. 	</a:t>
            </a:r>
            <a:endParaRPr lang="en-GB" sz="1000" b="0" dirty="0">
              <a:latin typeface="Raleway" panose="020B0503030101060003" pitchFamily="34" charset="0"/>
            </a:endParaRPr>
          </a:p>
          <a:p>
            <a:r>
              <a:rPr lang="en-GB" sz="1000" b="1" dirty="0">
                <a:latin typeface="Raleway" panose="020B0503030101060003" pitchFamily="34" charset="0"/>
              </a:rPr>
              <a:t>Mortgage</a:t>
            </a:r>
            <a:r>
              <a:rPr lang="en-GB" sz="1000" b="0" dirty="0">
                <a:latin typeface="Raleway" panose="020B0503030101060003" pitchFamily="34" charset="0"/>
              </a:rPr>
              <a:t> – </a:t>
            </a:r>
            <a:r>
              <a:rPr lang="en-US" sz="1000" b="0" i="0" dirty="0">
                <a:solidFill>
                  <a:srgbClr val="202124"/>
                </a:solidFill>
                <a:effectLst/>
                <a:latin typeface="Raleway" panose="020B0503030101060003" pitchFamily="34" charset="0"/>
              </a:rPr>
              <a:t>A mortgage is a loan you get from a lender to finance a home purchase. When you take out a mortgage, you promise to repay the money you've borrowed at an agreed-upon interest rate. The home is used as collateral.</a:t>
            </a:r>
            <a:endParaRPr lang="en-GB" sz="1000" b="0" dirty="0">
              <a:latin typeface="Raleway" panose="020B0503030101060003" pitchFamily="34" charset="0"/>
            </a:endParaRPr>
          </a:p>
          <a:p>
            <a:r>
              <a:rPr lang="en-GB" sz="1000" b="1" dirty="0">
                <a:latin typeface="Raleway" panose="020B0503030101060003" pitchFamily="34" charset="0"/>
              </a:rPr>
              <a:t>Rent</a:t>
            </a:r>
            <a:r>
              <a:rPr lang="en-GB" sz="1000" b="0" dirty="0">
                <a:latin typeface="Raleway" panose="020B0503030101060003" pitchFamily="34" charset="0"/>
              </a:rPr>
              <a:t> – The amount you pay on a monthly basis to live in a house that you do not own. For student accommodation this may be charged per room. Sometimes this may also include the cost of bills such as Electricity, internet, gas. </a:t>
            </a:r>
          </a:p>
          <a:p>
            <a:r>
              <a:rPr lang="en-GB" sz="1000" b="1" dirty="0">
                <a:latin typeface="Raleway" panose="020B0503030101060003" pitchFamily="34" charset="0"/>
              </a:rPr>
              <a:t>Overdraft</a:t>
            </a:r>
            <a:r>
              <a:rPr lang="en-GB" sz="1000" b="0" dirty="0">
                <a:latin typeface="Raleway" panose="020B0503030101060003" pitchFamily="34" charset="0"/>
              </a:rPr>
              <a:t> – </a:t>
            </a:r>
            <a:r>
              <a:rPr lang="en-US" sz="1000" b="0" i="0" dirty="0">
                <a:solidFill>
                  <a:srgbClr val="202124"/>
                </a:solidFill>
                <a:effectLst/>
                <a:latin typeface="Raleway" panose="020B0503030101060003" pitchFamily="34" charset="0"/>
              </a:rPr>
              <a:t>An overdraft lets you borrow money through your current account by taking out more money than you have in the account. With the exception of a student bank account, there's usually a charge for this.</a:t>
            </a:r>
            <a:endParaRPr lang="en-GB" sz="1000" b="0" dirty="0">
              <a:latin typeface="Raleway" panose="020B0503030101060003" pitchFamily="34" charset="0"/>
            </a:endParaRPr>
          </a:p>
          <a:p>
            <a:r>
              <a:rPr lang="en-GB" sz="1000" b="1" dirty="0">
                <a:latin typeface="Raleway" panose="020B0503030101060003" pitchFamily="34" charset="0"/>
              </a:rPr>
              <a:t>Interest</a:t>
            </a:r>
            <a:r>
              <a:rPr lang="en-GB" sz="1000" b="0" dirty="0">
                <a:latin typeface="Raleway" panose="020B0503030101060003" pitchFamily="34" charset="0"/>
              </a:rPr>
              <a:t> Rate – </a:t>
            </a:r>
            <a:r>
              <a:rPr lang="en-US" sz="1000" b="0" dirty="0">
                <a:latin typeface="Raleway" panose="020B0503030101060003" pitchFamily="34" charset="0"/>
              </a:rPr>
              <a:t>The interest rate is the cost of borrowing money. So, if the rate is 1%, that means if you borrow a pound over a year, you’ll repay £1.01. If rates are 44%, you’ll need to repay £1.44.</a:t>
            </a:r>
            <a:endParaRPr lang="en-GB" sz="1000" b="0" dirty="0">
              <a:latin typeface="Raleway" panose="020B0503030101060003" pitchFamily="34" charset="0"/>
            </a:endParaRPr>
          </a:p>
          <a:p>
            <a:r>
              <a:rPr lang="en-GB" sz="1000" b="1" dirty="0">
                <a:latin typeface="Raleway" panose="020B0503030101060003" pitchFamily="34" charset="0"/>
              </a:rPr>
              <a:t>Credit</a:t>
            </a:r>
            <a:r>
              <a:rPr lang="en-GB" sz="1000" b="0" dirty="0">
                <a:latin typeface="Raleway" panose="020B0503030101060003" pitchFamily="34" charset="0"/>
              </a:rPr>
              <a:t> – </a:t>
            </a:r>
            <a:r>
              <a:rPr lang="en-US" sz="1200" b="0" i="0" dirty="0">
                <a:solidFill>
                  <a:srgbClr val="202124"/>
                </a:solidFill>
                <a:effectLst/>
                <a:latin typeface="arial" panose="020B0604020202020204" pitchFamily="34" charset="0"/>
              </a:rPr>
              <a:t> </a:t>
            </a:r>
            <a:r>
              <a:rPr lang="en-US" sz="900" b="0" i="0" dirty="0">
                <a:solidFill>
                  <a:srgbClr val="202124"/>
                </a:solidFill>
                <a:effectLst/>
                <a:latin typeface="Raleway" panose="020B0503030101060003" pitchFamily="34" charset="0"/>
              </a:rPr>
              <a:t>Credit is generally defined as a contract agreement in which a borrower receives a sum of money or something of value and repays the lender at a later date, generally with interest</a:t>
            </a:r>
            <a:endParaRPr lang="en-GB" sz="900" b="0" dirty="0">
              <a:latin typeface="Raleway" panose="020B0503030101060003" pitchFamily="34" charset="0"/>
            </a:endParaRPr>
          </a:p>
          <a:p>
            <a:r>
              <a:rPr lang="en-GB" sz="1000" b="1" dirty="0">
                <a:latin typeface="Raleway" panose="020B0503030101060003" pitchFamily="34" charset="0"/>
              </a:rPr>
              <a:t>Debt</a:t>
            </a:r>
            <a:r>
              <a:rPr lang="en-GB" sz="1000" b="0" dirty="0">
                <a:latin typeface="Raleway" panose="020B0503030101060003" pitchFamily="34" charset="0"/>
              </a:rPr>
              <a:t> – When you have borrowed / used more money than you have in your account. As a result, you will owe money to the bank or lender. </a:t>
            </a:r>
          </a:p>
        </p:txBody>
      </p:sp>
      <p:sp>
        <p:nvSpPr>
          <p:cNvPr id="4" name="Slide Number Placeholder 3"/>
          <p:cNvSpPr>
            <a:spLocks noGrp="1"/>
          </p:cNvSpPr>
          <p:nvPr>
            <p:ph type="sldNum" sz="quarter" idx="5"/>
          </p:nvPr>
        </p:nvSpPr>
        <p:spPr/>
        <p:txBody>
          <a:bodyPr/>
          <a:lstStyle/>
          <a:p>
            <a:fld id="{045EF9F9-EE5F-8A46-90BA-DB55A877A67A}" type="slidenum">
              <a:rPr lang="en-US" smtClean="0"/>
              <a:t>20</a:t>
            </a:fld>
            <a:endParaRPr lang="en-US"/>
          </a:p>
        </p:txBody>
      </p:sp>
    </p:spTree>
    <p:extLst>
      <p:ext uri="{BB962C8B-B14F-4D97-AF65-F5344CB8AC3E}">
        <p14:creationId xmlns:p14="http://schemas.microsoft.com/office/powerpoint/2010/main" val="2635725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Are there any debts you would prioritise when paying things off? Suggested consequences from Barclay </a:t>
            </a:r>
            <a:r>
              <a:rPr lang="en-GB" dirty="0" err="1"/>
              <a:t>Lifeskills</a:t>
            </a:r>
            <a:r>
              <a:rPr lang="en-GB" dirty="0"/>
              <a:t> Resource:</a:t>
            </a:r>
          </a:p>
          <a:p>
            <a:pPr algn="just">
              <a:lnSpc>
                <a:spcPct val="200000"/>
              </a:lnSpc>
            </a:pPr>
            <a:r>
              <a:rPr lang="en-GB" sz="1200" b="1" dirty="0">
                <a:latin typeface="Raleway" panose="020B0503030101060003" pitchFamily="34" charset="0"/>
              </a:rPr>
              <a:t>Rent </a:t>
            </a:r>
            <a:r>
              <a:rPr lang="en-GB" sz="1200" b="0" dirty="0">
                <a:latin typeface="Raleway" panose="020B0503030101060003" pitchFamily="34" charset="0"/>
              </a:rPr>
              <a:t>- Eviction</a:t>
            </a:r>
            <a:endParaRPr lang="en-GB" sz="1200" b="1" dirty="0">
              <a:latin typeface="Raleway" panose="020B0503030101060003" pitchFamily="34" charset="0"/>
            </a:endParaRPr>
          </a:p>
          <a:p>
            <a:pPr algn="just">
              <a:lnSpc>
                <a:spcPct val="200000"/>
              </a:lnSpc>
            </a:pPr>
            <a:r>
              <a:rPr lang="en-GB" sz="1200" b="1" dirty="0">
                <a:latin typeface="Raleway" panose="020B0503030101060003" pitchFamily="34" charset="0"/>
              </a:rPr>
              <a:t>Utility Bills – </a:t>
            </a:r>
            <a:r>
              <a:rPr lang="en-GB" sz="1200" b="0" dirty="0">
                <a:latin typeface="Raleway" panose="020B0503030101060003" pitchFamily="34" charset="0"/>
              </a:rPr>
              <a:t>Cut off, taken to court, impact on credit rating</a:t>
            </a:r>
            <a:endParaRPr lang="en-GB" sz="1200" b="1" dirty="0">
              <a:latin typeface="Raleway" panose="020B0503030101060003" pitchFamily="34" charset="0"/>
            </a:endParaRPr>
          </a:p>
          <a:p>
            <a:pPr algn="just">
              <a:lnSpc>
                <a:spcPct val="200000"/>
              </a:lnSpc>
            </a:pPr>
            <a:r>
              <a:rPr lang="en-GB" sz="1200" b="1" dirty="0">
                <a:latin typeface="Raleway" panose="020B0503030101060003" pitchFamily="34" charset="0"/>
              </a:rPr>
              <a:t>Mortgage Payment – </a:t>
            </a:r>
            <a:r>
              <a:rPr lang="en-GB" sz="1200" b="0" dirty="0">
                <a:latin typeface="Raleway" panose="020B0503030101060003" pitchFamily="34" charset="0"/>
              </a:rPr>
              <a:t>House could be reposed, taken to court, evicted</a:t>
            </a:r>
            <a:endParaRPr lang="en-GB" sz="1200" b="1" dirty="0">
              <a:latin typeface="Raleway" panose="020B0503030101060003" pitchFamily="34" charset="0"/>
            </a:endParaRPr>
          </a:p>
          <a:p>
            <a:pPr algn="just">
              <a:lnSpc>
                <a:spcPct val="200000"/>
              </a:lnSpc>
            </a:pPr>
            <a:r>
              <a:rPr lang="en-GB" sz="1200" b="1" dirty="0">
                <a:latin typeface="Raleway" panose="020B0503030101060003" pitchFamily="34" charset="0"/>
              </a:rPr>
              <a:t>Insurance</a:t>
            </a:r>
            <a:r>
              <a:rPr lang="en-GB" sz="1200" b="0" dirty="0">
                <a:latin typeface="Raleway" panose="020B0503030101060003" pitchFamily="34" charset="0"/>
              </a:rPr>
              <a:t> – Policy void and therefore not covered in event of an accident</a:t>
            </a:r>
            <a:endParaRPr lang="en-GB" sz="1200" b="1" dirty="0">
              <a:latin typeface="Raleway" panose="020B0503030101060003" pitchFamily="34" charset="0"/>
            </a:endParaRPr>
          </a:p>
          <a:p>
            <a:pPr algn="just">
              <a:lnSpc>
                <a:spcPct val="200000"/>
              </a:lnSpc>
            </a:pPr>
            <a:r>
              <a:rPr lang="en-GB" sz="1200" b="1" dirty="0">
                <a:latin typeface="Raleway" panose="020B0503030101060003" pitchFamily="34" charset="0"/>
              </a:rPr>
              <a:t>Credit Card – </a:t>
            </a:r>
            <a:r>
              <a:rPr lang="en-GB" sz="1200" b="0" dirty="0">
                <a:latin typeface="Raleway" panose="020B0503030101060003" pitchFamily="34" charset="0"/>
              </a:rPr>
              <a:t>Bill will increase due to interest. Minimum payment will increase, Missed payment charge</a:t>
            </a:r>
            <a:endParaRPr lang="en-GB" sz="1200" b="1" dirty="0">
              <a:latin typeface="Raleway" panose="020B0503030101060003" pitchFamily="34" charset="0"/>
            </a:endParaRPr>
          </a:p>
          <a:p>
            <a:pPr algn="just">
              <a:lnSpc>
                <a:spcPct val="200000"/>
              </a:lnSpc>
            </a:pPr>
            <a:r>
              <a:rPr lang="en-GB" sz="1200" b="1" dirty="0">
                <a:latin typeface="Raleway" panose="020B0503030101060003" pitchFamily="34" charset="0"/>
              </a:rPr>
              <a:t>TV License – </a:t>
            </a:r>
            <a:r>
              <a:rPr lang="en-GB" sz="1200" b="0" dirty="0">
                <a:latin typeface="Raleway" panose="020B0503030101060003" pitchFamily="34" charset="0"/>
              </a:rPr>
              <a:t>Court fine.</a:t>
            </a:r>
            <a:endParaRPr lang="en-GB" sz="1200" b="1" dirty="0">
              <a:latin typeface="Raleway" panose="020B0503030101060003" pitchFamily="34" charset="0"/>
            </a:endParaRPr>
          </a:p>
        </p:txBody>
      </p:sp>
      <p:sp>
        <p:nvSpPr>
          <p:cNvPr id="4" name="Slide Number Placeholder 3"/>
          <p:cNvSpPr>
            <a:spLocks noGrp="1"/>
          </p:cNvSpPr>
          <p:nvPr>
            <p:ph type="sldNum" sz="quarter" idx="5"/>
          </p:nvPr>
        </p:nvSpPr>
        <p:spPr/>
        <p:txBody>
          <a:bodyPr/>
          <a:lstStyle/>
          <a:p>
            <a:fld id="{045EF9F9-EE5F-8A46-90BA-DB55A877A67A}" type="slidenum">
              <a:rPr lang="en-US" smtClean="0"/>
              <a:t>21</a:t>
            </a:fld>
            <a:endParaRPr lang="en-US"/>
          </a:p>
        </p:txBody>
      </p:sp>
    </p:spTree>
    <p:extLst>
      <p:ext uri="{BB962C8B-B14F-4D97-AF65-F5344CB8AC3E}">
        <p14:creationId xmlns:p14="http://schemas.microsoft.com/office/powerpoint/2010/main" val="2967812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Task for students to do leading into 10 minute break</a:t>
            </a:r>
          </a:p>
        </p:txBody>
      </p:sp>
      <p:sp>
        <p:nvSpPr>
          <p:cNvPr id="4" name="Slide Number Placeholder 3"/>
          <p:cNvSpPr>
            <a:spLocks noGrp="1"/>
          </p:cNvSpPr>
          <p:nvPr>
            <p:ph type="sldNum" sz="quarter" idx="5"/>
          </p:nvPr>
        </p:nvSpPr>
        <p:spPr/>
        <p:txBody>
          <a:bodyPr/>
          <a:lstStyle/>
          <a:p>
            <a:fld id="{045EF9F9-EE5F-8A46-90BA-DB55A877A67A}" type="slidenum">
              <a:rPr lang="en-US" smtClean="0"/>
              <a:t>22</a:t>
            </a:fld>
            <a:endParaRPr lang="en-US"/>
          </a:p>
        </p:txBody>
      </p:sp>
    </p:spTree>
    <p:extLst>
      <p:ext uri="{BB962C8B-B14F-4D97-AF65-F5344CB8AC3E}">
        <p14:creationId xmlns:p14="http://schemas.microsoft.com/office/powerpoint/2010/main" val="1486436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dirty="0">
                <a:solidFill>
                  <a:srgbClr val="202124"/>
                </a:solidFill>
                <a:effectLst/>
                <a:latin typeface="Raleway" panose="020B0503030101060003" pitchFamily="34" charset="0"/>
              </a:rPr>
              <a:t>A credit score is a number lenders use to help them decide how likely it is that they will be repaid on time if they give a person a loan or a credit card. Your personal credit score is built on your credit history. Credit history begins once you start establishing a borrowing history. A way of predicting future </a:t>
            </a:r>
            <a:r>
              <a:rPr lang="en-US" sz="900" b="0" i="0" dirty="0" err="1">
                <a:solidFill>
                  <a:srgbClr val="202124"/>
                </a:solidFill>
                <a:effectLst/>
                <a:latin typeface="Raleway" panose="020B0503030101060003" pitchFamily="34" charset="0"/>
              </a:rPr>
              <a:t>behaviours</a:t>
            </a:r>
            <a:r>
              <a:rPr lang="en-US" sz="900" b="0" i="0" dirty="0">
                <a:solidFill>
                  <a:srgbClr val="202124"/>
                </a:solidFill>
                <a:effectLst/>
                <a:latin typeface="Raleway" panose="020B0503030101060003" pitchFamily="34" charset="0"/>
              </a:rPr>
              <a:t> based on past actions therefore poor history and little/no credit history can be viewed the same. </a:t>
            </a:r>
            <a:endParaRPr lang="en-GB" sz="900" b="0" dirty="0">
              <a:latin typeface="Raleway" panose="020B0503030101060003" pitchFamily="34" charset="0"/>
            </a:endParaRPr>
          </a:p>
          <a:p>
            <a:endParaRPr lang="en-GB" sz="900" b="0" dirty="0">
              <a:latin typeface="Raleway" panose="020B0503030101060003" pitchFamily="34" charset="0"/>
            </a:endParaRPr>
          </a:p>
          <a:p>
            <a:r>
              <a:rPr lang="en-GB" sz="900" b="0" dirty="0">
                <a:latin typeface="Raleway" panose="020B0503030101060003" pitchFamily="34" charset="0"/>
              </a:rPr>
              <a:t>Court Data</a:t>
            </a:r>
          </a:p>
          <a:p>
            <a:r>
              <a:rPr lang="en-GB" sz="900" b="0" dirty="0">
                <a:latin typeface="Raleway" panose="020B0503030101060003" pitchFamily="34" charset="0"/>
              </a:rPr>
              <a:t>Missed Payments</a:t>
            </a:r>
          </a:p>
          <a:p>
            <a:r>
              <a:rPr lang="en-GB" sz="900" b="0" dirty="0">
                <a:latin typeface="Raleway" panose="020B0503030101060003" pitchFamily="34" charset="0"/>
              </a:rPr>
              <a:t>Debt to income ration – debt as a proportion of your income</a:t>
            </a:r>
          </a:p>
          <a:p>
            <a:r>
              <a:rPr lang="en-GB" sz="900" b="0" dirty="0">
                <a:latin typeface="Raleway" panose="020B0503030101060003" pitchFamily="34" charset="0"/>
              </a:rPr>
              <a:t>Credit Utilisation</a:t>
            </a:r>
          </a:p>
          <a:p>
            <a:r>
              <a:rPr lang="en-GB" sz="900" b="0" dirty="0">
                <a:latin typeface="Raleway" panose="020B0503030101060003" pitchFamily="34" charset="0"/>
              </a:rPr>
              <a:t>Credit Applications</a:t>
            </a:r>
          </a:p>
          <a:p>
            <a:r>
              <a:rPr lang="en-GB" sz="900" b="0" dirty="0">
                <a:latin typeface="Raleway" panose="020B0503030101060003" pitchFamily="34" charset="0"/>
              </a:rPr>
              <a:t>Account stability</a:t>
            </a:r>
          </a:p>
          <a:p>
            <a:r>
              <a:rPr lang="en-GB" sz="900" b="0" dirty="0">
                <a:latin typeface="Raleway" panose="020B0503030101060003" pitchFamily="34" charset="0"/>
              </a:rPr>
              <a:t>Residential status</a:t>
            </a:r>
          </a:p>
          <a:p>
            <a:r>
              <a:rPr lang="en-GB" sz="900" b="0" dirty="0">
                <a:latin typeface="Raleway" panose="020B0503030101060003" pitchFamily="34" charset="0"/>
              </a:rPr>
              <a:t>Employment status</a:t>
            </a:r>
          </a:p>
        </p:txBody>
      </p:sp>
      <p:sp>
        <p:nvSpPr>
          <p:cNvPr id="4" name="Slide Number Placeholder 3"/>
          <p:cNvSpPr>
            <a:spLocks noGrp="1"/>
          </p:cNvSpPr>
          <p:nvPr>
            <p:ph type="sldNum" sz="quarter" idx="5"/>
          </p:nvPr>
        </p:nvSpPr>
        <p:spPr/>
        <p:txBody>
          <a:bodyPr/>
          <a:lstStyle/>
          <a:p>
            <a:fld id="{045EF9F9-EE5F-8A46-90BA-DB55A877A67A}" type="slidenum">
              <a:rPr lang="en-US" smtClean="0"/>
              <a:t>24</a:t>
            </a:fld>
            <a:endParaRPr lang="en-US"/>
          </a:p>
        </p:txBody>
      </p:sp>
    </p:spTree>
    <p:extLst>
      <p:ext uri="{BB962C8B-B14F-4D97-AF65-F5344CB8AC3E}">
        <p14:creationId xmlns:p14="http://schemas.microsoft.com/office/powerpoint/2010/main" val="1564191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45EF9F9-EE5F-8A46-90BA-DB55A877A67A}" type="slidenum">
              <a:rPr lang="en-US" smtClean="0"/>
              <a:t>26</a:t>
            </a:fld>
            <a:endParaRPr lang="en-US"/>
          </a:p>
        </p:txBody>
      </p:sp>
    </p:spTree>
    <p:extLst>
      <p:ext uri="{BB962C8B-B14F-4D97-AF65-F5344CB8AC3E}">
        <p14:creationId xmlns:p14="http://schemas.microsoft.com/office/powerpoint/2010/main" val="432983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45EF9F9-EE5F-8A46-90BA-DB55A877A67A}" type="slidenum">
              <a:rPr lang="en-US" smtClean="0"/>
              <a:t>5</a:t>
            </a:fld>
            <a:endParaRPr lang="en-US"/>
          </a:p>
        </p:txBody>
      </p:sp>
    </p:spTree>
    <p:extLst>
      <p:ext uri="{BB962C8B-B14F-4D97-AF65-F5344CB8AC3E}">
        <p14:creationId xmlns:p14="http://schemas.microsoft.com/office/powerpoint/2010/main" val="2193711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45EF9F9-EE5F-8A46-90BA-DB55A877A67A}" type="slidenum">
              <a:rPr lang="en-US" smtClean="0"/>
              <a:t>6</a:t>
            </a:fld>
            <a:endParaRPr lang="en-US"/>
          </a:p>
        </p:txBody>
      </p:sp>
    </p:spTree>
    <p:extLst>
      <p:ext uri="{BB962C8B-B14F-4D97-AF65-F5344CB8AC3E}">
        <p14:creationId xmlns:p14="http://schemas.microsoft.com/office/powerpoint/2010/main" val="3692919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Poppins"/>
              </a:rPr>
              <a:t>A goal has two faces: the WHAT and the WHO</a:t>
            </a:r>
            <a:br>
              <a:rPr lang="en-US" b="0" i="0" dirty="0">
                <a:solidFill>
                  <a:srgbClr val="000000"/>
                </a:solidFill>
                <a:effectLst/>
                <a:latin typeface="Poppins"/>
              </a:rPr>
            </a:br>
            <a:endParaRPr lang="en-US" b="0" i="0" dirty="0">
              <a:solidFill>
                <a:srgbClr val="000000"/>
              </a:solidFill>
              <a:effectLst/>
              <a:latin typeface="Poppins"/>
            </a:endParaRPr>
          </a:p>
          <a:p>
            <a:pPr algn="l">
              <a:buFont typeface="Arial" panose="020B0604020202020204" pitchFamily="34" charset="0"/>
              <a:buChar char="•"/>
            </a:pPr>
            <a:r>
              <a:rPr lang="en-US" b="0" i="0" dirty="0">
                <a:solidFill>
                  <a:srgbClr val="000000"/>
                </a:solidFill>
                <a:effectLst/>
                <a:latin typeface="Poppins"/>
              </a:rPr>
              <a:t>Face 1 is the WHAT you want to achieve (or HAVE)</a:t>
            </a:r>
          </a:p>
          <a:p>
            <a:pPr algn="l">
              <a:buFont typeface="Arial" panose="020B0604020202020204" pitchFamily="34" charset="0"/>
              <a:buChar char="•"/>
            </a:pPr>
            <a:r>
              <a:rPr lang="en-US" b="0" i="0" dirty="0">
                <a:solidFill>
                  <a:srgbClr val="000000"/>
                </a:solidFill>
                <a:effectLst/>
                <a:latin typeface="Poppins"/>
              </a:rPr>
              <a:t>Face 2 is the WHO you need to authentically BE to make it happen</a:t>
            </a:r>
          </a:p>
          <a:p>
            <a:pPr algn="l">
              <a:buFont typeface="Arial" panose="020B0604020202020204" pitchFamily="34" charset="0"/>
              <a:buChar char="•"/>
            </a:pPr>
            <a:endParaRPr lang="en-US" b="0" i="0" dirty="0">
              <a:solidFill>
                <a:srgbClr val="000000"/>
              </a:solidFill>
              <a:effectLst/>
              <a:latin typeface="Poppins"/>
            </a:endParaRPr>
          </a:p>
          <a:p>
            <a:pPr algn="l"/>
            <a:r>
              <a:rPr lang="en-US" b="0" i="0" dirty="0">
                <a:solidFill>
                  <a:srgbClr val="000000"/>
                </a:solidFill>
                <a:effectLst/>
                <a:latin typeface="Poppins"/>
              </a:rPr>
              <a:t>The WHO (or the BE) that does the DO is what drives you and subsequently results in the HAVE or WHAT being achieved.</a:t>
            </a:r>
          </a:p>
          <a:p>
            <a:endParaRPr lang="en-US" b="0" i="0" dirty="0">
              <a:solidFill>
                <a:srgbClr val="000000"/>
              </a:solidFill>
              <a:effectLst/>
              <a:latin typeface="Cormorant Garamond"/>
            </a:endParaRPr>
          </a:p>
          <a:p>
            <a:r>
              <a:rPr lang="en-US" b="0" i="0" dirty="0">
                <a:solidFill>
                  <a:srgbClr val="000000"/>
                </a:solidFill>
                <a:effectLst/>
                <a:latin typeface="Cormorant Garamond"/>
              </a:rPr>
              <a:t>i.e. </a:t>
            </a:r>
          </a:p>
          <a:p>
            <a:endParaRPr lang="en-US" b="0" i="0" dirty="0">
              <a:solidFill>
                <a:srgbClr val="000000"/>
              </a:solidFill>
              <a:effectLst/>
              <a:latin typeface="Cormorant Garamond"/>
            </a:endParaRPr>
          </a:p>
          <a:p>
            <a:r>
              <a:rPr lang="en-US" b="0" i="0" dirty="0">
                <a:solidFill>
                  <a:srgbClr val="000000"/>
                </a:solidFill>
                <a:effectLst/>
                <a:latin typeface="Cormorant Garamond"/>
              </a:rPr>
              <a:t>First we “be” what we want (peaceful, loving, inspired, abundant, successful, or whatever), then we start “doing” things from this state of being – and soon we discover that what we’re doing winds up bringing us the things we’ve always wanted to “have.”</a:t>
            </a:r>
            <a:endParaRPr lang="en-GB" dirty="0"/>
          </a:p>
        </p:txBody>
      </p:sp>
      <p:sp>
        <p:nvSpPr>
          <p:cNvPr id="4" name="Slide Number Placeholder 3"/>
          <p:cNvSpPr>
            <a:spLocks noGrp="1"/>
          </p:cNvSpPr>
          <p:nvPr>
            <p:ph type="sldNum" sz="quarter" idx="5"/>
          </p:nvPr>
        </p:nvSpPr>
        <p:spPr/>
        <p:txBody>
          <a:bodyPr/>
          <a:lstStyle/>
          <a:p>
            <a:fld id="{045EF9F9-EE5F-8A46-90BA-DB55A877A67A}" type="slidenum">
              <a:rPr lang="en-US" smtClean="0"/>
              <a:t>7</a:t>
            </a:fld>
            <a:endParaRPr lang="en-US"/>
          </a:p>
        </p:txBody>
      </p:sp>
    </p:spTree>
    <p:extLst>
      <p:ext uri="{BB962C8B-B14F-4D97-AF65-F5344CB8AC3E}">
        <p14:creationId xmlns:p14="http://schemas.microsoft.com/office/powerpoint/2010/main" val="2452302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Expertise – Your skills, your talent, your life experiences</a:t>
            </a:r>
          </a:p>
          <a:p>
            <a:r>
              <a:rPr lang="en-GB" dirty="0"/>
              <a:t>Commitment – What are you passionate about? What drives you?</a:t>
            </a:r>
          </a:p>
          <a:p>
            <a:r>
              <a:rPr lang="en-GB" dirty="0"/>
              <a:t>Credentials – Why are you the go to person?</a:t>
            </a:r>
          </a:p>
        </p:txBody>
      </p:sp>
      <p:sp>
        <p:nvSpPr>
          <p:cNvPr id="4" name="Slide Number Placeholder 3"/>
          <p:cNvSpPr>
            <a:spLocks noGrp="1"/>
          </p:cNvSpPr>
          <p:nvPr>
            <p:ph type="sldNum" sz="quarter" idx="5"/>
          </p:nvPr>
        </p:nvSpPr>
        <p:spPr/>
        <p:txBody>
          <a:bodyPr/>
          <a:lstStyle/>
          <a:p>
            <a:fld id="{045EF9F9-EE5F-8A46-90BA-DB55A877A67A}" type="slidenum">
              <a:rPr lang="en-US" smtClean="0"/>
              <a:t>8</a:t>
            </a:fld>
            <a:endParaRPr lang="en-US"/>
          </a:p>
        </p:txBody>
      </p:sp>
    </p:spTree>
    <p:extLst>
      <p:ext uri="{BB962C8B-B14F-4D97-AF65-F5344CB8AC3E}">
        <p14:creationId xmlns:p14="http://schemas.microsoft.com/office/powerpoint/2010/main" val="3889765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are given 15 minutes to complete their article. If timings work give students 10 minute break and then ask to feedback</a:t>
            </a:r>
          </a:p>
        </p:txBody>
      </p:sp>
      <p:sp>
        <p:nvSpPr>
          <p:cNvPr id="4" name="Slide Number Placeholder 3"/>
          <p:cNvSpPr>
            <a:spLocks noGrp="1"/>
          </p:cNvSpPr>
          <p:nvPr>
            <p:ph type="sldNum" sz="quarter" idx="5"/>
          </p:nvPr>
        </p:nvSpPr>
        <p:spPr/>
        <p:txBody>
          <a:bodyPr/>
          <a:lstStyle/>
          <a:p>
            <a:fld id="{045EF9F9-EE5F-8A46-90BA-DB55A877A67A}" type="slidenum">
              <a:rPr lang="en-US" smtClean="0"/>
              <a:t>9</a:t>
            </a:fld>
            <a:endParaRPr lang="en-US"/>
          </a:p>
        </p:txBody>
      </p:sp>
    </p:spTree>
    <p:extLst>
      <p:ext uri="{BB962C8B-B14F-4D97-AF65-F5344CB8AC3E}">
        <p14:creationId xmlns:p14="http://schemas.microsoft.com/office/powerpoint/2010/main" val="708603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Give students 10-15 minutes to work through each question</a:t>
            </a:r>
          </a:p>
          <a:p>
            <a:endParaRPr lang="en-GB" dirty="0"/>
          </a:p>
          <a:p>
            <a:r>
              <a:rPr lang="en-GB" dirty="0"/>
              <a:t>What buzz words came up for your animal?</a:t>
            </a:r>
          </a:p>
          <a:p>
            <a:r>
              <a:rPr lang="en-GB" dirty="0"/>
              <a:t>What are you good at?</a:t>
            </a:r>
          </a:p>
          <a:p>
            <a:r>
              <a:rPr lang="en-GB" dirty="0"/>
              <a:t>What is important to you?</a:t>
            </a:r>
          </a:p>
          <a:p>
            <a:r>
              <a:rPr lang="en-GB" dirty="0"/>
              <a:t>What do you enjoy?</a:t>
            </a:r>
          </a:p>
          <a:p>
            <a:r>
              <a:rPr lang="en-GB" dirty="0"/>
              <a:t>What interesting things have you done?</a:t>
            </a:r>
          </a:p>
          <a:p>
            <a:r>
              <a:rPr lang="en-GB" dirty="0"/>
              <a:t>What advice would you give?</a:t>
            </a:r>
          </a:p>
        </p:txBody>
      </p:sp>
      <p:sp>
        <p:nvSpPr>
          <p:cNvPr id="4" name="Slide Number Placeholder 3"/>
          <p:cNvSpPr>
            <a:spLocks noGrp="1"/>
          </p:cNvSpPr>
          <p:nvPr>
            <p:ph type="sldNum" sz="quarter" idx="5"/>
          </p:nvPr>
        </p:nvSpPr>
        <p:spPr/>
        <p:txBody>
          <a:bodyPr/>
          <a:lstStyle/>
          <a:p>
            <a:fld id="{045EF9F9-EE5F-8A46-90BA-DB55A877A67A}" type="slidenum">
              <a:rPr lang="en-US" smtClean="0"/>
              <a:t>10</a:t>
            </a:fld>
            <a:endParaRPr lang="en-US"/>
          </a:p>
        </p:txBody>
      </p:sp>
    </p:spTree>
    <p:extLst>
      <p:ext uri="{BB962C8B-B14F-4D97-AF65-F5344CB8AC3E}">
        <p14:creationId xmlns:p14="http://schemas.microsoft.com/office/powerpoint/2010/main" val="1452404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 Background – if you’re not sure what to include write down everything that comes to mind and highlight the points that stand out. Can you organise them into a story?</a:t>
            </a:r>
          </a:p>
          <a:p>
            <a:endParaRPr lang="en-GB" dirty="0"/>
          </a:p>
          <a:p>
            <a:r>
              <a:rPr lang="en-GB" dirty="0"/>
              <a:t>Connection – Networking, Looking for a job, asking for a mentor, Answering the ‘Tell me about yourself’ interview question, </a:t>
            </a:r>
          </a:p>
          <a:p>
            <a:endParaRPr lang="en-GB" dirty="0"/>
          </a:p>
          <a:p>
            <a:r>
              <a:rPr lang="en-GB" dirty="0"/>
              <a:t>Remind students not to throw notes away as these might be needed in future sessions. </a:t>
            </a:r>
          </a:p>
        </p:txBody>
      </p:sp>
      <p:sp>
        <p:nvSpPr>
          <p:cNvPr id="4" name="Slide Number Placeholder 3"/>
          <p:cNvSpPr>
            <a:spLocks noGrp="1"/>
          </p:cNvSpPr>
          <p:nvPr>
            <p:ph type="sldNum" sz="quarter" idx="5"/>
          </p:nvPr>
        </p:nvSpPr>
        <p:spPr/>
        <p:txBody>
          <a:bodyPr/>
          <a:lstStyle/>
          <a:p>
            <a:fld id="{045EF9F9-EE5F-8A46-90BA-DB55A877A67A}" type="slidenum">
              <a:rPr lang="en-US" smtClean="0"/>
              <a:t>12</a:t>
            </a:fld>
            <a:endParaRPr lang="en-US"/>
          </a:p>
        </p:txBody>
      </p:sp>
    </p:spTree>
    <p:extLst>
      <p:ext uri="{BB962C8B-B14F-4D97-AF65-F5344CB8AC3E}">
        <p14:creationId xmlns:p14="http://schemas.microsoft.com/office/powerpoint/2010/main" val="8576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such thing as a perfect CV – Everyone is different; Every role applied for is different</a:t>
            </a:r>
          </a:p>
          <a:p>
            <a:r>
              <a:rPr lang="en-GB" dirty="0"/>
              <a:t>Decisions often made within the first 30seconds of seeing the CV</a:t>
            </a:r>
          </a:p>
          <a:p>
            <a:pPr marL="171450" indent="-171450">
              <a:buFont typeface="Arial" panose="020B0604020202020204" pitchFamily="34" charset="0"/>
              <a:buChar char="•"/>
            </a:pPr>
            <a:r>
              <a:rPr lang="en-GB" dirty="0"/>
              <a:t>Clear and easy to follow</a:t>
            </a:r>
          </a:p>
          <a:p>
            <a:pPr marL="171450" indent="-171450">
              <a:buFont typeface="Arial" panose="020B0604020202020204" pitchFamily="34" charset="0"/>
              <a:buChar char="•"/>
            </a:pPr>
            <a:r>
              <a:rPr lang="en-GB" dirty="0"/>
              <a:t>Key information should stand out – use formatting to your advantage</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Different types of CV: Traditional, Skills Based, Technical, Creative, Academic</a:t>
            </a:r>
          </a:p>
        </p:txBody>
      </p:sp>
      <p:sp>
        <p:nvSpPr>
          <p:cNvPr id="4" name="Slide Number Placeholder 3"/>
          <p:cNvSpPr>
            <a:spLocks noGrp="1"/>
          </p:cNvSpPr>
          <p:nvPr>
            <p:ph type="sldNum" sz="quarter" idx="5"/>
          </p:nvPr>
        </p:nvSpPr>
        <p:spPr/>
        <p:txBody>
          <a:bodyPr/>
          <a:lstStyle/>
          <a:p>
            <a:fld id="{045EF9F9-EE5F-8A46-90BA-DB55A877A67A}" type="slidenum">
              <a:rPr lang="en-US" smtClean="0"/>
              <a:t>13</a:t>
            </a:fld>
            <a:endParaRPr lang="en-US"/>
          </a:p>
        </p:txBody>
      </p:sp>
    </p:spTree>
    <p:extLst>
      <p:ext uri="{BB962C8B-B14F-4D97-AF65-F5344CB8AC3E}">
        <p14:creationId xmlns:p14="http://schemas.microsoft.com/office/powerpoint/2010/main" val="25027004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eaco Title page 1">
    <p:spTree>
      <p:nvGrpSpPr>
        <p:cNvPr id="1" name=""/>
        <p:cNvGrpSpPr/>
        <p:nvPr/>
      </p:nvGrpSpPr>
      <p:grpSpPr>
        <a:xfrm>
          <a:off x="0" y="0"/>
          <a:ext cx="0" cy="0"/>
          <a:chOff x="0" y="0"/>
          <a:chExt cx="0" cy="0"/>
        </a:xfrm>
      </p:grpSpPr>
      <p:sp>
        <p:nvSpPr>
          <p:cNvPr id="11" name="Rectangle 10"/>
          <p:cNvSpPr/>
          <p:nvPr userDrawn="1"/>
        </p:nvSpPr>
        <p:spPr>
          <a:xfrm>
            <a:off x="-1" y="0"/>
            <a:ext cx="12192001" cy="6978316"/>
          </a:xfrm>
          <a:prstGeom prst="rect">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9" y="11845"/>
            <a:ext cx="12185503" cy="6991109"/>
          </a:xfrm>
          <a:prstGeom prst="rect">
            <a:avLst/>
          </a:prstGeom>
        </p:spPr>
      </p:pic>
      <p:sp>
        <p:nvSpPr>
          <p:cNvPr id="2" name="Title 1"/>
          <p:cNvSpPr>
            <a:spLocks noGrp="1"/>
          </p:cNvSpPr>
          <p:nvPr>
            <p:ph type="ctrTitle" hasCustomPrompt="1"/>
          </p:nvPr>
        </p:nvSpPr>
        <p:spPr>
          <a:xfrm>
            <a:off x="669475" y="2193458"/>
            <a:ext cx="8811982" cy="862931"/>
          </a:xfrm>
        </p:spPr>
        <p:txBody>
          <a:bodyPr anchor="b">
            <a:normAutofit/>
          </a:bodyPr>
          <a:lstStyle>
            <a:lvl1pPr algn="l">
              <a:defRPr sz="4000" b="1">
                <a:solidFill>
                  <a:schemeClr val="bg1"/>
                </a:solidFill>
                <a:latin typeface="Arial" charset="0"/>
                <a:ea typeface="Arial" charset="0"/>
                <a:cs typeface="Arial" charset="0"/>
              </a:defRPr>
            </a:lvl1pPr>
          </a:lstStyle>
          <a:p>
            <a:r>
              <a:rPr lang="en-US" dirty="0"/>
              <a:t>Title page</a:t>
            </a:r>
          </a:p>
        </p:txBody>
      </p:sp>
      <p:sp>
        <p:nvSpPr>
          <p:cNvPr id="3" name="Subtitle 2"/>
          <p:cNvSpPr>
            <a:spLocks noGrp="1"/>
          </p:cNvSpPr>
          <p:nvPr>
            <p:ph type="subTitle" idx="1" hasCustomPrompt="1"/>
          </p:nvPr>
        </p:nvSpPr>
        <p:spPr>
          <a:xfrm>
            <a:off x="669317" y="3153467"/>
            <a:ext cx="8832018" cy="673097"/>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ct val="150000"/>
              </a:lnSpc>
            </a:pPr>
            <a:r>
              <a:rPr lang="en-US" sz="2400" dirty="0">
                <a:solidFill>
                  <a:schemeClr val="bg1"/>
                </a:solidFill>
                <a:latin typeface="Arial" charset="0"/>
                <a:ea typeface="Arial" charset="0"/>
                <a:cs typeface="Arial" charset="0"/>
              </a:rPr>
              <a:t>Subtitle to appear here if required</a:t>
            </a:r>
          </a:p>
        </p:txBody>
      </p:sp>
      <p:pic>
        <p:nvPicPr>
          <p:cNvPr id="13" name="Content Placeholder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48496" y="612989"/>
            <a:ext cx="1236892" cy="1077699"/>
          </a:xfrm>
          <a:prstGeom prst="rect">
            <a:avLst/>
          </a:prstGeom>
        </p:spPr>
      </p:pic>
    </p:spTree>
    <p:extLst>
      <p:ext uri="{BB962C8B-B14F-4D97-AF65-F5344CB8AC3E}">
        <p14:creationId xmlns:p14="http://schemas.microsoft.com/office/powerpoint/2010/main" val="1353862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eaco Information Page">
    <p:spTree>
      <p:nvGrpSpPr>
        <p:cNvPr id="1" name=""/>
        <p:cNvGrpSpPr/>
        <p:nvPr/>
      </p:nvGrpSpPr>
      <p:grpSpPr>
        <a:xfrm>
          <a:off x="0" y="0"/>
          <a:ext cx="0" cy="0"/>
          <a:chOff x="0" y="0"/>
          <a:chExt cx="0" cy="0"/>
        </a:xfrm>
      </p:grpSpPr>
      <p:sp>
        <p:nvSpPr>
          <p:cNvPr id="11" name="Rectangle 10"/>
          <p:cNvSpPr/>
          <p:nvPr userDrawn="1"/>
        </p:nvSpPr>
        <p:spPr>
          <a:xfrm>
            <a:off x="-1" y="-19455"/>
            <a:ext cx="12192001" cy="6978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2836079" y="562210"/>
            <a:ext cx="13274258" cy="7615510"/>
          </a:xfrm>
          <a:prstGeom prst="rect">
            <a:avLst/>
          </a:prstGeom>
        </p:spPr>
      </p:pic>
      <p:sp>
        <p:nvSpPr>
          <p:cNvPr id="12" name="Oval 11"/>
          <p:cNvSpPr/>
          <p:nvPr userDrawn="1"/>
        </p:nvSpPr>
        <p:spPr>
          <a:xfrm>
            <a:off x="7141596" y="938856"/>
            <a:ext cx="3032568" cy="3032568"/>
          </a:xfrm>
          <a:prstGeom prst="ellipse">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p:cNvSpPr/>
          <p:nvPr userDrawn="1"/>
        </p:nvSpPr>
        <p:spPr>
          <a:xfrm rot="14089465">
            <a:off x="6637451" y="2775212"/>
            <a:ext cx="660388" cy="1383757"/>
          </a:xfrm>
          <a:prstGeom prst="triangle">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userDrawn="1"/>
        </p:nvSpPr>
        <p:spPr>
          <a:xfrm>
            <a:off x="8181207" y="4283594"/>
            <a:ext cx="2378571" cy="2378571"/>
          </a:xfrm>
          <a:prstGeom prst="ellipse">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iangle 14"/>
          <p:cNvSpPr/>
          <p:nvPr userDrawn="1"/>
        </p:nvSpPr>
        <p:spPr>
          <a:xfrm rot="16582226">
            <a:off x="7127111" y="4162567"/>
            <a:ext cx="517970" cy="2255804"/>
          </a:xfrm>
          <a:prstGeom prst="triangle">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
          <p:cNvSpPr>
            <a:spLocks noGrp="1"/>
          </p:cNvSpPr>
          <p:nvPr>
            <p:ph type="body" sz="half" idx="13" hasCustomPrompt="1"/>
          </p:nvPr>
        </p:nvSpPr>
        <p:spPr>
          <a:xfrm>
            <a:off x="1234545" y="2561634"/>
            <a:ext cx="4862751" cy="3119316"/>
          </a:xfrm>
        </p:spPr>
        <p:txBody>
          <a:bodyPr lIns="0" tIns="0" rIns="0" bIns="0">
            <a:normAutofit/>
          </a:bodyPr>
          <a:lstStyle>
            <a:lvl1pPr marL="0" indent="0" fontAlgn="t" hangingPunct="1">
              <a:lnSpc>
                <a:spcPts val="2300"/>
              </a:lnSpc>
              <a:spcBef>
                <a:spcPts val="1800"/>
              </a:spcBef>
              <a:buNone/>
              <a:defRPr sz="1400" baseline="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ameconsecture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siscipt</a:t>
            </a:r>
            <a:r>
              <a:rPr lang="en-US" dirty="0"/>
              <a:t> </a:t>
            </a:r>
            <a:r>
              <a:rPr lang="en-US" dirty="0" err="1"/>
              <a:t>lobortis</a:t>
            </a:r>
            <a:r>
              <a:rPr lang="en-US" dirty="0"/>
              <a:t> </a:t>
            </a:r>
            <a:r>
              <a:rPr lang="en-US" dirty="0" err="1"/>
              <a:t>nisl</a:t>
            </a:r>
            <a:r>
              <a:rPr lang="en-US" dirty="0"/>
              <a:t> </a:t>
            </a:r>
          </a:p>
          <a:p>
            <a:pPr lvl="0"/>
            <a:r>
              <a:rPr lang="en-US" dirty="0" err="1"/>
              <a:t>aliquip</a:t>
            </a:r>
            <a:r>
              <a:rPr lang="en-US" dirty="0"/>
              <a:t> ex </a:t>
            </a:r>
            <a:r>
              <a:rPr lang="en-US" dirty="0" err="1"/>
              <a:t>ea</a:t>
            </a:r>
            <a:r>
              <a:rPr lang="en-US" dirty="0"/>
              <a:t> </a:t>
            </a:r>
            <a:r>
              <a:rPr lang="en-US" dirty="0" err="1"/>
              <a:t>commodo</a:t>
            </a:r>
            <a:r>
              <a:rPr lang="en-US" dirty="0"/>
              <a:t>, </a:t>
            </a:r>
            <a:r>
              <a:rPr lang="en-US" dirty="0" err="1"/>
              <a:t>Duis</a:t>
            </a:r>
            <a:r>
              <a:rPr lang="en-US" dirty="0"/>
              <a:t> </a:t>
            </a:r>
            <a:r>
              <a:rPr lang="en-US" dirty="0" err="1"/>
              <a:t>autem</a:t>
            </a:r>
            <a:r>
              <a:rPr lang="en-US" dirty="0"/>
              <a:t> </a:t>
            </a:r>
            <a:r>
              <a:rPr lang="en-US" dirty="0" err="1"/>
              <a:t>vel</a:t>
            </a:r>
            <a:r>
              <a:rPr lang="en-US" dirty="0"/>
              <a:t> </a:t>
            </a:r>
            <a:r>
              <a:rPr lang="en-US" dirty="0" err="1"/>
              <a:t>eum</a:t>
            </a:r>
            <a:r>
              <a:rPr lang="en-US" dirty="0"/>
              <a:t> </a:t>
            </a:r>
            <a:r>
              <a:rPr lang="en-US" dirty="0" err="1"/>
              <a:t>irure</a:t>
            </a:r>
            <a:r>
              <a:rPr lang="en-US" dirty="0"/>
              <a:t> dolor </a:t>
            </a:r>
            <a:r>
              <a:rPr lang="en-US" dirty="0" err="1"/>
              <a:t>eros</a:t>
            </a:r>
            <a:r>
              <a:rPr lang="en-US" dirty="0"/>
              <a:t> et </a:t>
            </a:r>
            <a:r>
              <a:rPr lang="en-US" dirty="0" err="1"/>
              <a:t>nulla</a:t>
            </a:r>
            <a:r>
              <a:rPr lang="en-US" dirty="0"/>
              <a:t> </a:t>
            </a:r>
            <a:r>
              <a:rPr lang="en-US" dirty="0" err="1"/>
              <a:t>facillisi</a:t>
            </a:r>
            <a:r>
              <a:rPr lang="en-US" dirty="0"/>
              <a:t>. sit </a:t>
            </a:r>
            <a:r>
              <a:rPr lang="en-US" dirty="0" err="1"/>
              <a:t>ameconsecture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p>
          <a:p>
            <a:pPr lvl="0"/>
            <a:r>
              <a:rPr lang="en-US" dirty="0"/>
              <a:t>sit </a:t>
            </a:r>
            <a:r>
              <a:rPr lang="en-US" dirty="0" err="1"/>
              <a:t>ameconsecture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0" name="Title 1"/>
          <p:cNvSpPr>
            <a:spLocks noGrp="1"/>
          </p:cNvSpPr>
          <p:nvPr>
            <p:ph type="ctrTitle" hasCustomPrompt="1"/>
          </p:nvPr>
        </p:nvSpPr>
        <p:spPr>
          <a:xfrm>
            <a:off x="937101" y="788136"/>
            <a:ext cx="8508456" cy="632102"/>
          </a:xfrm>
        </p:spPr>
        <p:txBody>
          <a:bodyPr lIns="0" tIns="0" rIns="0" bIns="0" anchor="t" anchorCtr="0">
            <a:normAutofit/>
          </a:bodyPr>
          <a:lstStyle>
            <a:lvl1pPr algn="l">
              <a:defRPr sz="4000" b="1" baseline="0">
                <a:solidFill>
                  <a:schemeClr val="tx1"/>
                </a:solidFill>
                <a:latin typeface="Arial" charset="0"/>
                <a:ea typeface="Arial" charset="0"/>
                <a:cs typeface="Arial" charset="0"/>
              </a:defRPr>
            </a:lvl1pPr>
          </a:lstStyle>
          <a:p>
            <a:r>
              <a:rPr lang="en-US" dirty="0"/>
              <a:t>Information page title</a:t>
            </a:r>
          </a:p>
        </p:txBody>
      </p:sp>
      <p:sp>
        <p:nvSpPr>
          <p:cNvPr id="18" name="Text Placeholder 3"/>
          <p:cNvSpPr>
            <a:spLocks noGrp="1"/>
          </p:cNvSpPr>
          <p:nvPr>
            <p:ph type="body" sz="half" idx="14" hasCustomPrompt="1"/>
          </p:nvPr>
        </p:nvSpPr>
        <p:spPr>
          <a:xfrm>
            <a:off x="7348752" y="1303505"/>
            <a:ext cx="2583188" cy="2276273"/>
          </a:xfrm>
        </p:spPr>
        <p:txBody>
          <a:bodyPr lIns="0" tIns="0" rIns="0" bIns="0" anchor="ctr">
            <a:normAutofit/>
          </a:bodyPr>
          <a:lstStyle>
            <a:lvl1pPr marL="0" indent="0" algn="ctr" fontAlgn="t" hangingPunct="1">
              <a:lnSpc>
                <a:spcPct val="100000"/>
              </a:lnSpc>
              <a:spcBef>
                <a:spcPts val="1800"/>
              </a:spcBef>
              <a:buNone/>
              <a:defRPr sz="1400" baseline="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ameconsecture</a:t>
            </a:r>
            <a:r>
              <a:rPr lang="en-US" dirty="0"/>
              <a:t> </a:t>
            </a:r>
            <a:r>
              <a:rPr lang="en-US" dirty="0" err="1"/>
              <a:t>adipising</a:t>
            </a:r>
            <a:r>
              <a:rPr lang="en-US" dirty="0"/>
              <a:t> </a:t>
            </a:r>
            <a:r>
              <a:rPr lang="en-US" dirty="0" err="1"/>
              <a:t>elit</a:t>
            </a:r>
            <a:r>
              <a:rPr lang="en-US" dirty="0"/>
              <a:t>, </a:t>
            </a:r>
            <a:br>
              <a:rPr lang="en-US" dirty="0"/>
            </a:b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sisci</a:t>
            </a:r>
            <a:br>
              <a:rPr lang="en-US" dirty="0"/>
            </a:br>
            <a:r>
              <a:rPr lang="en-US" dirty="0" err="1"/>
              <a:t>pt</a:t>
            </a:r>
            <a:r>
              <a:rPr lang="en-US" dirty="0"/>
              <a:t> </a:t>
            </a:r>
            <a:r>
              <a:rPr lang="en-US" dirty="0" err="1"/>
              <a:t>lobortis</a:t>
            </a:r>
            <a:r>
              <a:rPr lang="en-US" dirty="0"/>
              <a:t> </a:t>
            </a:r>
            <a:r>
              <a:rPr lang="en-US" dirty="0" err="1"/>
              <a:t>nisl</a:t>
            </a:r>
            <a:r>
              <a:rPr lang="en-US" dirty="0"/>
              <a:t> </a:t>
            </a:r>
          </a:p>
        </p:txBody>
      </p:sp>
      <p:sp>
        <p:nvSpPr>
          <p:cNvPr id="19" name="Text Placeholder 3"/>
          <p:cNvSpPr>
            <a:spLocks noGrp="1"/>
          </p:cNvSpPr>
          <p:nvPr>
            <p:ph type="body" sz="half" idx="15" hasCustomPrompt="1"/>
          </p:nvPr>
        </p:nvSpPr>
        <p:spPr>
          <a:xfrm>
            <a:off x="8327284" y="4610911"/>
            <a:ext cx="2119821" cy="1818733"/>
          </a:xfrm>
        </p:spPr>
        <p:txBody>
          <a:bodyPr lIns="0" tIns="0" rIns="0" bIns="0" anchor="ctr">
            <a:normAutofit/>
          </a:bodyPr>
          <a:lstStyle>
            <a:lvl1pPr marL="0" indent="0" algn="ctr" fontAlgn="t" hangingPunct="1">
              <a:lnSpc>
                <a:spcPct val="100000"/>
              </a:lnSpc>
              <a:spcBef>
                <a:spcPts val="1800"/>
              </a:spcBef>
              <a:buNone/>
              <a:defRPr sz="1400" baseline="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a:t>
            </a:r>
            <a:br>
              <a:rPr lang="en-US" dirty="0"/>
            </a:br>
            <a:r>
              <a:rPr lang="en-US" dirty="0"/>
              <a:t> sit </a:t>
            </a:r>
            <a:r>
              <a:rPr lang="en-US" dirty="0" err="1"/>
              <a:t>ameconsecture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r>
              <a:rPr lang="en-US" dirty="0" err="1"/>
              <a:t>dolo</a:t>
            </a:r>
            <a:br>
              <a:rPr lang="en-US" dirty="0"/>
            </a:br>
            <a:r>
              <a:rPr lang="en-US" dirty="0"/>
              <a:t>re magna </a:t>
            </a:r>
            <a:r>
              <a:rPr lang="en-US" dirty="0" err="1"/>
              <a:t>aliquam</a:t>
            </a:r>
            <a:r>
              <a:rPr lang="en-US" dirty="0"/>
              <a:t> </a:t>
            </a:r>
            <a:br>
              <a:rPr lang="en-US" dirty="0"/>
            </a:br>
            <a:r>
              <a:rPr lang="en-US" dirty="0" err="1"/>
              <a:t>erat</a:t>
            </a:r>
            <a:r>
              <a:rPr lang="en-US" dirty="0"/>
              <a:t> </a:t>
            </a:r>
            <a:r>
              <a:rPr lang="en-US" dirty="0" err="1"/>
              <a:t>volutpat</a:t>
            </a:r>
            <a:endParaRPr lang="en-US" dirty="0"/>
          </a:p>
        </p:txBody>
      </p:sp>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335" y="-19455"/>
            <a:ext cx="12086665" cy="6934182"/>
          </a:xfrm>
          <a:prstGeom prst="rect">
            <a:avLst/>
          </a:prstGeom>
        </p:spPr>
      </p:pic>
    </p:spTree>
    <p:extLst>
      <p:ext uri="{BB962C8B-B14F-4D97-AF65-F5344CB8AC3E}">
        <p14:creationId xmlns:p14="http://schemas.microsoft.com/office/powerpoint/2010/main" val="900394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aco Information Page 2">
    <p:spTree>
      <p:nvGrpSpPr>
        <p:cNvPr id="1" name=""/>
        <p:cNvGrpSpPr/>
        <p:nvPr/>
      </p:nvGrpSpPr>
      <p:grpSpPr>
        <a:xfrm>
          <a:off x="0" y="0"/>
          <a:ext cx="0" cy="0"/>
          <a:chOff x="0" y="0"/>
          <a:chExt cx="0" cy="0"/>
        </a:xfrm>
      </p:grpSpPr>
      <p:sp>
        <p:nvSpPr>
          <p:cNvPr id="9" name="Rectangle 8"/>
          <p:cNvSpPr/>
          <p:nvPr userDrawn="1"/>
        </p:nvSpPr>
        <p:spPr>
          <a:xfrm>
            <a:off x="-1" y="-19455"/>
            <a:ext cx="12192001" cy="69783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2829374" y="562210"/>
            <a:ext cx="13274258" cy="7615510"/>
          </a:xfrm>
          <a:prstGeom prst="rect">
            <a:avLst/>
          </a:prstGeom>
        </p:spPr>
      </p:pic>
      <p:sp>
        <p:nvSpPr>
          <p:cNvPr id="11" name="Oval 10"/>
          <p:cNvSpPr/>
          <p:nvPr userDrawn="1"/>
        </p:nvSpPr>
        <p:spPr>
          <a:xfrm>
            <a:off x="7141596" y="938856"/>
            <a:ext cx="3032568" cy="303256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p:cNvSpPr/>
          <p:nvPr userDrawn="1"/>
        </p:nvSpPr>
        <p:spPr>
          <a:xfrm rot="14089465">
            <a:off x="6637451" y="2775212"/>
            <a:ext cx="660388" cy="1383757"/>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8181207" y="4283594"/>
            <a:ext cx="2378571" cy="23785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p:cNvSpPr/>
          <p:nvPr userDrawn="1"/>
        </p:nvSpPr>
        <p:spPr>
          <a:xfrm rot="16582226">
            <a:off x="7127111" y="4162567"/>
            <a:ext cx="517970" cy="225580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p:cNvSpPr>
            <a:spLocks noGrp="1"/>
          </p:cNvSpPr>
          <p:nvPr>
            <p:ph type="body" sz="half" idx="14" hasCustomPrompt="1"/>
          </p:nvPr>
        </p:nvSpPr>
        <p:spPr>
          <a:xfrm>
            <a:off x="7348752" y="1303505"/>
            <a:ext cx="2583188" cy="2276273"/>
          </a:xfrm>
        </p:spPr>
        <p:txBody>
          <a:bodyPr lIns="0" tIns="0" rIns="0" bIns="0" anchor="ctr">
            <a:normAutofit/>
          </a:bodyPr>
          <a:lstStyle>
            <a:lvl1pPr marL="0" indent="0" algn="ctr" fontAlgn="t" hangingPunct="1">
              <a:lnSpc>
                <a:spcPct val="100000"/>
              </a:lnSpc>
              <a:spcBef>
                <a:spcPts val="1800"/>
              </a:spcBef>
              <a:buNone/>
              <a:defRPr sz="1400" baseline="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ameconsecture</a:t>
            </a:r>
            <a:r>
              <a:rPr lang="en-US" dirty="0"/>
              <a:t> </a:t>
            </a:r>
            <a:r>
              <a:rPr lang="en-US" dirty="0" err="1"/>
              <a:t>adipising</a:t>
            </a:r>
            <a:r>
              <a:rPr lang="en-US" dirty="0"/>
              <a:t> </a:t>
            </a:r>
            <a:r>
              <a:rPr lang="en-US" dirty="0" err="1"/>
              <a:t>elit</a:t>
            </a:r>
            <a:r>
              <a:rPr lang="en-US" dirty="0"/>
              <a:t>, </a:t>
            </a:r>
            <a:br>
              <a:rPr lang="en-US" dirty="0"/>
            </a:b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sisci</a:t>
            </a:r>
            <a:br>
              <a:rPr lang="en-US" dirty="0"/>
            </a:br>
            <a:r>
              <a:rPr lang="en-US" dirty="0" err="1"/>
              <a:t>pt</a:t>
            </a:r>
            <a:r>
              <a:rPr lang="en-US" dirty="0"/>
              <a:t> </a:t>
            </a:r>
            <a:r>
              <a:rPr lang="en-US" dirty="0" err="1"/>
              <a:t>lobortis</a:t>
            </a:r>
            <a:r>
              <a:rPr lang="en-US" dirty="0"/>
              <a:t> </a:t>
            </a:r>
            <a:r>
              <a:rPr lang="en-US" dirty="0" err="1"/>
              <a:t>nisl</a:t>
            </a:r>
            <a:r>
              <a:rPr lang="en-US" dirty="0"/>
              <a:t> </a:t>
            </a:r>
          </a:p>
        </p:txBody>
      </p:sp>
      <p:sp>
        <p:nvSpPr>
          <p:cNvPr id="16" name="Text Placeholder 3"/>
          <p:cNvSpPr>
            <a:spLocks noGrp="1"/>
          </p:cNvSpPr>
          <p:nvPr>
            <p:ph type="body" sz="half" idx="15" hasCustomPrompt="1"/>
          </p:nvPr>
        </p:nvSpPr>
        <p:spPr>
          <a:xfrm>
            <a:off x="8327284" y="4610911"/>
            <a:ext cx="2119821" cy="1818733"/>
          </a:xfrm>
        </p:spPr>
        <p:txBody>
          <a:bodyPr lIns="0" tIns="0" rIns="0" bIns="0" anchor="ctr">
            <a:normAutofit/>
          </a:bodyPr>
          <a:lstStyle>
            <a:lvl1pPr marL="0" indent="0" algn="ctr" fontAlgn="t" hangingPunct="1">
              <a:lnSpc>
                <a:spcPct val="100000"/>
              </a:lnSpc>
              <a:spcBef>
                <a:spcPts val="1800"/>
              </a:spcBef>
              <a:buNone/>
              <a:defRPr sz="1400" baseline="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a:t>
            </a:r>
            <a:br>
              <a:rPr lang="en-US" dirty="0"/>
            </a:br>
            <a:r>
              <a:rPr lang="en-US" dirty="0"/>
              <a:t> sit </a:t>
            </a:r>
            <a:r>
              <a:rPr lang="en-US" dirty="0" err="1"/>
              <a:t>ameconsecture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r>
              <a:rPr lang="en-US" dirty="0" err="1"/>
              <a:t>dolo</a:t>
            </a:r>
            <a:br>
              <a:rPr lang="en-US" dirty="0"/>
            </a:br>
            <a:r>
              <a:rPr lang="en-US" dirty="0"/>
              <a:t>re magna </a:t>
            </a:r>
            <a:r>
              <a:rPr lang="en-US" dirty="0" err="1"/>
              <a:t>aliquam</a:t>
            </a:r>
            <a:r>
              <a:rPr lang="en-US" dirty="0"/>
              <a:t> </a:t>
            </a:r>
            <a:br>
              <a:rPr lang="en-US" dirty="0"/>
            </a:br>
            <a:r>
              <a:rPr lang="en-US" dirty="0" err="1"/>
              <a:t>erat</a:t>
            </a:r>
            <a:r>
              <a:rPr lang="en-US" dirty="0"/>
              <a:t> </a:t>
            </a:r>
            <a:r>
              <a:rPr lang="en-US" dirty="0" err="1"/>
              <a:t>volutpat</a:t>
            </a:r>
            <a:endParaRPr lang="en-US" dirty="0"/>
          </a:p>
        </p:txBody>
      </p:sp>
      <p:sp>
        <p:nvSpPr>
          <p:cNvPr id="18" name="Title 1"/>
          <p:cNvSpPr>
            <a:spLocks noGrp="1"/>
          </p:cNvSpPr>
          <p:nvPr>
            <p:ph type="ctrTitle" hasCustomPrompt="1"/>
          </p:nvPr>
        </p:nvSpPr>
        <p:spPr>
          <a:xfrm>
            <a:off x="927373" y="788116"/>
            <a:ext cx="8508456" cy="632102"/>
          </a:xfrm>
        </p:spPr>
        <p:txBody>
          <a:bodyPr lIns="0" tIns="0" rIns="0" bIns="0" anchor="t" anchorCtr="0">
            <a:normAutofit/>
          </a:bodyPr>
          <a:lstStyle>
            <a:lvl1pPr algn="l">
              <a:defRPr sz="4000" b="1" baseline="0">
                <a:solidFill>
                  <a:schemeClr val="tx2"/>
                </a:solidFill>
                <a:latin typeface="Arial" charset="0"/>
                <a:ea typeface="Arial" charset="0"/>
                <a:cs typeface="Arial" charset="0"/>
              </a:defRPr>
            </a:lvl1pPr>
          </a:lstStyle>
          <a:p>
            <a:r>
              <a:rPr lang="en-US" dirty="0"/>
              <a:t>Information page title</a:t>
            </a:r>
          </a:p>
        </p:txBody>
      </p:sp>
      <p:sp>
        <p:nvSpPr>
          <p:cNvPr id="22" name="Text Placeholder 3"/>
          <p:cNvSpPr>
            <a:spLocks noGrp="1"/>
          </p:cNvSpPr>
          <p:nvPr>
            <p:ph type="body" sz="half" idx="13" hasCustomPrompt="1"/>
          </p:nvPr>
        </p:nvSpPr>
        <p:spPr>
          <a:xfrm>
            <a:off x="1234545" y="2561634"/>
            <a:ext cx="4862751" cy="3119316"/>
          </a:xfrm>
        </p:spPr>
        <p:txBody>
          <a:bodyPr lIns="0" tIns="0" rIns="0" bIns="0">
            <a:normAutofit/>
          </a:bodyPr>
          <a:lstStyle>
            <a:lvl1pPr marL="0" indent="0" fontAlgn="t" hangingPunct="1">
              <a:lnSpc>
                <a:spcPts val="2300"/>
              </a:lnSpc>
              <a:spcBef>
                <a:spcPts val="1800"/>
              </a:spcBef>
              <a:buNone/>
              <a:defRPr sz="1400" baseline="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ameconsecture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siscipt</a:t>
            </a:r>
            <a:r>
              <a:rPr lang="en-US" dirty="0"/>
              <a:t> </a:t>
            </a:r>
            <a:r>
              <a:rPr lang="en-US" dirty="0" err="1"/>
              <a:t>lobortis</a:t>
            </a:r>
            <a:r>
              <a:rPr lang="en-US" dirty="0"/>
              <a:t> </a:t>
            </a:r>
            <a:r>
              <a:rPr lang="en-US" dirty="0" err="1"/>
              <a:t>nisl</a:t>
            </a:r>
            <a:r>
              <a:rPr lang="en-US" dirty="0"/>
              <a:t> </a:t>
            </a:r>
          </a:p>
          <a:p>
            <a:pPr lvl="0"/>
            <a:r>
              <a:rPr lang="en-US" dirty="0" err="1"/>
              <a:t>aliquip</a:t>
            </a:r>
            <a:r>
              <a:rPr lang="en-US" dirty="0"/>
              <a:t> ex </a:t>
            </a:r>
            <a:r>
              <a:rPr lang="en-US" dirty="0" err="1"/>
              <a:t>ea</a:t>
            </a:r>
            <a:r>
              <a:rPr lang="en-US" dirty="0"/>
              <a:t> </a:t>
            </a:r>
            <a:r>
              <a:rPr lang="en-US" dirty="0" err="1"/>
              <a:t>commodo</a:t>
            </a:r>
            <a:r>
              <a:rPr lang="en-US" dirty="0"/>
              <a:t>, </a:t>
            </a:r>
            <a:r>
              <a:rPr lang="en-US" dirty="0" err="1"/>
              <a:t>Duis</a:t>
            </a:r>
            <a:r>
              <a:rPr lang="en-US" dirty="0"/>
              <a:t> </a:t>
            </a:r>
            <a:r>
              <a:rPr lang="en-US" dirty="0" err="1"/>
              <a:t>autem</a:t>
            </a:r>
            <a:r>
              <a:rPr lang="en-US" dirty="0"/>
              <a:t> </a:t>
            </a:r>
            <a:r>
              <a:rPr lang="en-US" dirty="0" err="1"/>
              <a:t>vel</a:t>
            </a:r>
            <a:r>
              <a:rPr lang="en-US" dirty="0"/>
              <a:t> </a:t>
            </a:r>
            <a:r>
              <a:rPr lang="en-US" dirty="0" err="1"/>
              <a:t>eum</a:t>
            </a:r>
            <a:r>
              <a:rPr lang="en-US" dirty="0"/>
              <a:t> </a:t>
            </a:r>
            <a:r>
              <a:rPr lang="en-US" dirty="0" err="1"/>
              <a:t>irure</a:t>
            </a:r>
            <a:r>
              <a:rPr lang="en-US" dirty="0"/>
              <a:t> dolor </a:t>
            </a:r>
            <a:r>
              <a:rPr lang="en-US" dirty="0" err="1"/>
              <a:t>eros</a:t>
            </a:r>
            <a:r>
              <a:rPr lang="en-US" dirty="0"/>
              <a:t> et </a:t>
            </a:r>
            <a:r>
              <a:rPr lang="en-US" dirty="0" err="1"/>
              <a:t>nulla</a:t>
            </a:r>
            <a:r>
              <a:rPr lang="en-US" dirty="0"/>
              <a:t> </a:t>
            </a:r>
            <a:r>
              <a:rPr lang="en-US" dirty="0" err="1"/>
              <a:t>facillisi</a:t>
            </a:r>
            <a:r>
              <a:rPr lang="en-US" dirty="0"/>
              <a:t>. sit </a:t>
            </a:r>
            <a:r>
              <a:rPr lang="en-US" dirty="0" err="1"/>
              <a:t>ameconsecture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p>
          <a:p>
            <a:pPr lvl="0"/>
            <a:r>
              <a:rPr lang="en-US" dirty="0"/>
              <a:t>sit </a:t>
            </a:r>
            <a:r>
              <a:rPr lang="en-US" dirty="0" err="1"/>
              <a:t>ameconsecture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pic>
        <p:nvPicPr>
          <p:cNvPr id="23" name="Content Placeholder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48496" y="612989"/>
            <a:ext cx="1236892" cy="1077699"/>
          </a:xfrm>
          <a:prstGeom prst="rect">
            <a:avLst/>
          </a:prstGeom>
        </p:spPr>
      </p:pic>
    </p:spTree>
    <p:extLst>
      <p:ext uri="{BB962C8B-B14F-4D97-AF65-F5344CB8AC3E}">
        <p14:creationId xmlns:p14="http://schemas.microsoft.com/office/powerpoint/2010/main" val="1759542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eaco Information Page 3">
    <p:spTree>
      <p:nvGrpSpPr>
        <p:cNvPr id="1" name=""/>
        <p:cNvGrpSpPr/>
        <p:nvPr/>
      </p:nvGrpSpPr>
      <p:grpSpPr>
        <a:xfrm>
          <a:off x="0" y="0"/>
          <a:ext cx="0" cy="0"/>
          <a:chOff x="0" y="0"/>
          <a:chExt cx="0" cy="0"/>
        </a:xfrm>
      </p:grpSpPr>
      <p:sp>
        <p:nvSpPr>
          <p:cNvPr id="7" name="Rectangle 6"/>
          <p:cNvSpPr/>
          <p:nvPr userDrawn="1"/>
        </p:nvSpPr>
        <p:spPr>
          <a:xfrm>
            <a:off x="-1" y="0"/>
            <a:ext cx="12192001" cy="6978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335" y="-27348"/>
            <a:ext cx="12086665" cy="6934182"/>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H="1">
            <a:off x="-2829374" y="541689"/>
            <a:ext cx="13274258" cy="7615510"/>
          </a:xfrm>
          <a:prstGeom prst="rect">
            <a:avLst/>
          </a:prstGeom>
        </p:spPr>
      </p:pic>
      <p:sp>
        <p:nvSpPr>
          <p:cNvPr id="16" name="Text Placeholder 3"/>
          <p:cNvSpPr>
            <a:spLocks noGrp="1"/>
          </p:cNvSpPr>
          <p:nvPr>
            <p:ph type="body" sz="half" idx="13" hasCustomPrompt="1"/>
          </p:nvPr>
        </p:nvSpPr>
        <p:spPr>
          <a:xfrm>
            <a:off x="1234545" y="2561634"/>
            <a:ext cx="4862751" cy="3119316"/>
          </a:xfrm>
        </p:spPr>
        <p:txBody>
          <a:bodyPr lIns="0" tIns="0" rIns="0" bIns="0">
            <a:normAutofit/>
          </a:bodyPr>
          <a:lstStyle>
            <a:lvl1pPr marL="0" indent="0" fontAlgn="t" hangingPunct="1">
              <a:lnSpc>
                <a:spcPts val="2300"/>
              </a:lnSpc>
              <a:spcBef>
                <a:spcPts val="1800"/>
              </a:spcBef>
              <a:buNone/>
              <a:defRPr sz="1400" baseline="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ameconsecture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siscipt</a:t>
            </a:r>
            <a:r>
              <a:rPr lang="en-US" dirty="0"/>
              <a:t> </a:t>
            </a:r>
            <a:r>
              <a:rPr lang="en-US" dirty="0" err="1"/>
              <a:t>lobortis</a:t>
            </a:r>
            <a:r>
              <a:rPr lang="en-US" dirty="0"/>
              <a:t> </a:t>
            </a:r>
            <a:r>
              <a:rPr lang="en-US" dirty="0" err="1"/>
              <a:t>nisl</a:t>
            </a:r>
            <a:r>
              <a:rPr lang="en-US" dirty="0"/>
              <a:t> </a:t>
            </a:r>
          </a:p>
          <a:p>
            <a:pPr lvl="0"/>
            <a:r>
              <a:rPr lang="en-US" dirty="0" err="1"/>
              <a:t>aliquip</a:t>
            </a:r>
            <a:r>
              <a:rPr lang="en-US" dirty="0"/>
              <a:t> ex </a:t>
            </a:r>
            <a:r>
              <a:rPr lang="en-US" dirty="0" err="1"/>
              <a:t>ea</a:t>
            </a:r>
            <a:r>
              <a:rPr lang="en-US" dirty="0"/>
              <a:t> </a:t>
            </a:r>
            <a:r>
              <a:rPr lang="en-US" dirty="0" err="1"/>
              <a:t>commodo</a:t>
            </a:r>
            <a:r>
              <a:rPr lang="en-US" dirty="0"/>
              <a:t>, </a:t>
            </a:r>
            <a:r>
              <a:rPr lang="en-US" dirty="0" err="1"/>
              <a:t>Duis</a:t>
            </a:r>
            <a:r>
              <a:rPr lang="en-US" dirty="0"/>
              <a:t> </a:t>
            </a:r>
            <a:r>
              <a:rPr lang="en-US" dirty="0" err="1"/>
              <a:t>autem</a:t>
            </a:r>
            <a:r>
              <a:rPr lang="en-US" dirty="0"/>
              <a:t> </a:t>
            </a:r>
            <a:r>
              <a:rPr lang="en-US" dirty="0" err="1"/>
              <a:t>vel</a:t>
            </a:r>
            <a:r>
              <a:rPr lang="en-US" dirty="0"/>
              <a:t> </a:t>
            </a:r>
            <a:r>
              <a:rPr lang="en-US" dirty="0" err="1"/>
              <a:t>eum</a:t>
            </a:r>
            <a:r>
              <a:rPr lang="en-US" dirty="0"/>
              <a:t> </a:t>
            </a:r>
            <a:r>
              <a:rPr lang="en-US" dirty="0" err="1"/>
              <a:t>irure</a:t>
            </a:r>
            <a:r>
              <a:rPr lang="en-US" dirty="0"/>
              <a:t> dolor </a:t>
            </a:r>
            <a:r>
              <a:rPr lang="en-US" dirty="0" err="1"/>
              <a:t>eros</a:t>
            </a:r>
            <a:r>
              <a:rPr lang="en-US" dirty="0"/>
              <a:t> et </a:t>
            </a:r>
            <a:r>
              <a:rPr lang="en-US" dirty="0" err="1"/>
              <a:t>nulla</a:t>
            </a:r>
            <a:r>
              <a:rPr lang="en-US" dirty="0"/>
              <a:t> </a:t>
            </a:r>
            <a:r>
              <a:rPr lang="en-US" dirty="0" err="1"/>
              <a:t>facillisi</a:t>
            </a:r>
            <a:r>
              <a:rPr lang="en-US" dirty="0"/>
              <a:t>. sit </a:t>
            </a:r>
            <a:r>
              <a:rPr lang="en-US" dirty="0" err="1"/>
              <a:t>ameconsecture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p>
          <a:p>
            <a:pPr lvl="0"/>
            <a:r>
              <a:rPr lang="en-US" dirty="0"/>
              <a:t>sit </a:t>
            </a:r>
            <a:r>
              <a:rPr lang="en-US" dirty="0" err="1"/>
              <a:t>ameconsecture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7" name="Title 1"/>
          <p:cNvSpPr>
            <a:spLocks noGrp="1"/>
          </p:cNvSpPr>
          <p:nvPr>
            <p:ph type="ctrTitle" hasCustomPrompt="1"/>
          </p:nvPr>
        </p:nvSpPr>
        <p:spPr>
          <a:xfrm>
            <a:off x="937101" y="788136"/>
            <a:ext cx="8508456" cy="632102"/>
          </a:xfrm>
        </p:spPr>
        <p:txBody>
          <a:bodyPr lIns="0" tIns="0" rIns="0" bIns="0" anchor="t" anchorCtr="0">
            <a:normAutofit/>
          </a:bodyPr>
          <a:lstStyle>
            <a:lvl1pPr algn="l">
              <a:defRPr sz="4000" b="1" baseline="0">
                <a:solidFill>
                  <a:schemeClr val="tx1"/>
                </a:solidFill>
                <a:latin typeface="Arial" charset="0"/>
                <a:ea typeface="Arial" charset="0"/>
                <a:cs typeface="Arial" charset="0"/>
              </a:defRPr>
            </a:lvl1pPr>
          </a:lstStyle>
          <a:p>
            <a:r>
              <a:rPr lang="en-US" dirty="0"/>
              <a:t>Information page title</a:t>
            </a:r>
          </a:p>
        </p:txBody>
      </p:sp>
      <p:sp>
        <p:nvSpPr>
          <p:cNvPr id="20" name="Pentagon 19"/>
          <p:cNvSpPr/>
          <p:nvPr userDrawn="1"/>
        </p:nvSpPr>
        <p:spPr>
          <a:xfrm rot="10800000">
            <a:off x="6038915" y="2777461"/>
            <a:ext cx="3242532" cy="462987"/>
          </a:xfrm>
          <a:prstGeom prst="homePlate">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56A"/>
              </a:solidFill>
            </a:endParaRPr>
          </a:p>
        </p:txBody>
      </p:sp>
      <p:sp>
        <p:nvSpPr>
          <p:cNvPr id="21" name="Pentagon 20"/>
          <p:cNvSpPr/>
          <p:nvPr userDrawn="1"/>
        </p:nvSpPr>
        <p:spPr>
          <a:xfrm rot="10800000">
            <a:off x="6038915" y="3886457"/>
            <a:ext cx="2663798" cy="462987"/>
          </a:xfrm>
          <a:prstGeom prst="homePlate">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56A"/>
              </a:solidFill>
            </a:endParaRPr>
          </a:p>
        </p:txBody>
      </p:sp>
      <p:sp>
        <p:nvSpPr>
          <p:cNvPr id="22" name="Pentagon 21"/>
          <p:cNvSpPr/>
          <p:nvPr userDrawn="1"/>
        </p:nvSpPr>
        <p:spPr>
          <a:xfrm rot="10800000">
            <a:off x="6038915" y="5176253"/>
            <a:ext cx="3728669" cy="462987"/>
          </a:xfrm>
          <a:prstGeom prst="homePlate">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56A"/>
              </a:solidFill>
            </a:endParaRPr>
          </a:p>
        </p:txBody>
      </p:sp>
      <p:sp>
        <p:nvSpPr>
          <p:cNvPr id="32" name="Text Placeholder 3"/>
          <p:cNvSpPr>
            <a:spLocks noGrp="1"/>
          </p:cNvSpPr>
          <p:nvPr>
            <p:ph type="body" sz="half" idx="14" hasCustomPrompt="1"/>
          </p:nvPr>
        </p:nvSpPr>
        <p:spPr>
          <a:xfrm>
            <a:off x="6275195" y="2724727"/>
            <a:ext cx="3006252" cy="515721"/>
          </a:xfrm>
        </p:spPr>
        <p:txBody>
          <a:bodyPr lIns="0" tIns="0" rIns="0" bIns="0" anchor="ctr">
            <a:normAutofit/>
          </a:bodyPr>
          <a:lstStyle>
            <a:lvl1pPr marL="0" indent="0" fontAlgn="t" hangingPunct="1">
              <a:lnSpc>
                <a:spcPts val="2300"/>
              </a:lnSpc>
              <a:spcBef>
                <a:spcPts val="1800"/>
              </a:spcBef>
              <a:buNone/>
              <a:defRPr sz="1600" b="1" baseline="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a:t>
            </a:r>
            <a:r>
              <a:rPr lang="en-US" dirty="0"/>
              <a:t> </a:t>
            </a:r>
          </a:p>
        </p:txBody>
      </p:sp>
      <p:sp>
        <p:nvSpPr>
          <p:cNvPr id="33" name="Text Placeholder 3"/>
          <p:cNvSpPr>
            <a:spLocks noGrp="1"/>
          </p:cNvSpPr>
          <p:nvPr>
            <p:ph type="body" sz="half" idx="15" hasCustomPrompt="1"/>
          </p:nvPr>
        </p:nvSpPr>
        <p:spPr>
          <a:xfrm>
            <a:off x="6269941" y="3846945"/>
            <a:ext cx="2432772" cy="502499"/>
          </a:xfrm>
        </p:spPr>
        <p:txBody>
          <a:bodyPr lIns="0" tIns="0" rIns="0" bIns="0" anchor="ctr">
            <a:normAutofit/>
          </a:bodyPr>
          <a:lstStyle>
            <a:lvl1pPr marL="0" indent="0" fontAlgn="t" hangingPunct="1">
              <a:lnSpc>
                <a:spcPts val="2300"/>
              </a:lnSpc>
              <a:spcBef>
                <a:spcPts val="1800"/>
              </a:spcBef>
              <a:buNone/>
              <a:defRPr sz="1600" b="1" baseline="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p>
        </p:txBody>
      </p:sp>
      <p:sp>
        <p:nvSpPr>
          <p:cNvPr id="34" name="Text Placeholder 3"/>
          <p:cNvSpPr>
            <a:spLocks noGrp="1"/>
          </p:cNvSpPr>
          <p:nvPr>
            <p:ph type="body" sz="half" idx="16" hasCustomPrompt="1"/>
          </p:nvPr>
        </p:nvSpPr>
        <p:spPr>
          <a:xfrm>
            <a:off x="6270442" y="5121564"/>
            <a:ext cx="3497141" cy="517815"/>
          </a:xfrm>
        </p:spPr>
        <p:txBody>
          <a:bodyPr lIns="0" tIns="0" rIns="0" bIns="0" anchor="ctr">
            <a:normAutofit/>
          </a:bodyPr>
          <a:lstStyle>
            <a:lvl1pPr marL="0" indent="0" fontAlgn="t" hangingPunct="1">
              <a:lnSpc>
                <a:spcPts val="2300"/>
              </a:lnSpc>
              <a:spcBef>
                <a:spcPts val="1800"/>
              </a:spcBef>
              <a:buNone/>
              <a:defRPr sz="1600" b="1" baseline="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a:t>
            </a:r>
            <a:r>
              <a:rPr lang="en-US" dirty="0"/>
              <a:t> </a:t>
            </a:r>
          </a:p>
        </p:txBody>
      </p:sp>
    </p:spTree>
    <p:extLst>
      <p:ext uri="{BB962C8B-B14F-4D97-AF65-F5344CB8AC3E}">
        <p14:creationId xmlns:p14="http://schemas.microsoft.com/office/powerpoint/2010/main" val="1784406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eaco Information Page 4">
    <p:spTree>
      <p:nvGrpSpPr>
        <p:cNvPr id="1" name=""/>
        <p:cNvGrpSpPr/>
        <p:nvPr/>
      </p:nvGrpSpPr>
      <p:grpSpPr>
        <a:xfrm>
          <a:off x="0" y="0"/>
          <a:ext cx="0" cy="0"/>
          <a:chOff x="0" y="0"/>
          <a:chExt cx="0" cy="0"/>
        </a:xfrm>
      </p:grpSpPr>
      <p:sp>
        <p:nvSpPr>
          <p:cNvPr id="7" name="Rectangle 6"/>
          <p:cNvSpPr/>
          <p:nvPr userDrawn="1"/>
        </p:nvSpPr>
        <p:spPr>
          <a:xfrm>
            <a:off x="-1" y="0"/>
            <a:ext cx="12192001" cy="69783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2829374" y="541689"/>
            <a:ext cx="13274258" cy="7615510"/>
          </a:xfrm>
          <a:prstGeom prst="rect">
            <a:avLst/>
          </a:prstGeom>
        </p:spPr>
      </p:pic>
      <p:sp>
        <p:nvSpPr>
          <p:cNvPr id="16" name="Text Placeholder 3"/>
          <p:cNvSpPr>
            <a:spLocks noGrp="1"/>
          </p:cNvSpPr>
          <p:nvPr>
            <p:ph type="body" sz="half" idx="13" hasCustomPrompt="1"/>
          </p:nvPr>
        </p:nvSpPr>
        <p:spPr>
          <a:xfrm>
            <a:off x="1234545" y="2561634"/>
            <a:ext cx="4862751" cy="3119316"/>
          </a:xfrm>
        </p:spPr>
        <p:txBody>
          <a:bodyPr lIns="0" tIns="0" rIns="0" bIns="0">
            <a:normAutofit/>
          </a:bodyPr>
          <a:lstStyle>
            <a:lvl1pPr marL="0" indent="0" fontAlgn="t" hangingPunct="1">
              <a:lnSpc>
                <a:spcPts val="2300"/>
              </a:lnSpc>
              <a:spcBef>
                <a:spcPts val="1800"/>
              </a:spcBef>
              <a:buNone/>
              <a:defRPr sz="1400" baseline="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ameconsecture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siscipt</a:t>
            </a:r>
            <a:r>
              <a:rPr lang="en-US" dirty="0"/>
              <a:t> </a:t>
            </a:r>
            <a:r>
              <a:rPr lang="en-US" dirty="0" err="1"/>
              <a:t>lobortis</a:t>
            </a:r>
            <a:r>
              <a:rPr lang="en-US" dirty="0"/>
              <a:t> </a:t>
            </a:r>
            <a:r>
              <a:rPr lang="en-US" dirty="0" err="1"/>
              <a:t>nisl</a:t>
            </a:r>
            <a:r>
              <a:rPr lang="en-US" dirty="0"/>
              <a:t> </a:t>
            </a:r>
          </a:p>
          <a:p>
            <a:pPr lvl="0"/>
            <a:r>
              <a:rPr lang="en-US" dirty="0" err="1"/>
              <a:t>aliquip</a:t>
            </a:r>
            <a:r>
              <a:rPr lang="en-US" dirty="0"/>
              <a:t> ex </a:t>
            </a:r>
            <a:r>
              <a:rPr lang="en-US" dirty="0" err="1"/>
              <a:t>ea</a:t>
            </a:r>
            <a:r>
              <a:rPr lang="en-US" dirty="0"/>
              <a:t> </a:t>
            </a:r>
            <a:r>
              <a:rPr lang="en-US" dirty="0" err="1"/>
              <a:t>commodo</a:t>
            </a:r>
            <a:r>
              <a:rPr lang="en-US" dirty="0"/>
              <a:t>, </a:t>
            </a:r>
            <a:r>
              <a:rPr lang="en-US" dirty="0" err="1"/>
              <a:t>Duis</a:t>
            </a:r>
            <a:r>
              <a:rPr lang="en-US" dirty="0"/>
              <a:t> </a:t>
            </a:r>
            <a:r>
              <a:rPr lang="en-US" dirty="0" err="1"/>
              <a:t>autem</a:t>
            </a:r>
            <a:r>
              <a:rPr lang="en-US" dirty="0"/>
              <a:t> </a:t>
            </a:r>
            <a:r>
              <a:rPr lang="en-US" dirty="0" err="1"/>
              <a:t>vel</a:t>
            </a:r>
            <a:r>
              <a:rPr lang="en-US" dirty="0"/>
              <a:t> </a:t>
            </a:r>
            <a:r>
              <a:rPr lang="en-US" dirty="0" err="1"/>
              <a:t>eum</a:t>
            </a:r>
            <a:r>
              <a:rPr lang="en-US" dirty="0"/>
              <a:t> </a:t>
            </a:r>
            <a:r>
              <a:rPr lang="en-US" dirty="0" err="1"/>
              <a:t>irure</a:t>
            </a:r>
            <a:r>
              <a:rPr lang="en-US" dirty="0"/>
              <a:t> dolor </a:t>
            </a:r>
            <a:r>
              <a:rPr lang="en-US" dirty="0" err="1"/>
              <a:t>eros</a:t>
            </a:r>
            <a:r>
              <a:rPr lang="en-US" dirty="0"/>
              <a:t> et </a:t>
            </a:r>
            <a:r>
              <a:rPr lang="en-US" dirty="0" err="1"/>
              <a:t>nulla</a:t>
            </a:r>
            <a:r>
              <a:rPr lang="en-US" dirty="0"/>
              <a:t> </a:t>
            </a:r>
            <a:r>
              <a:rPr lang="en-US" dirty="0" err="1"/>
              <a:t>facillisi</a:t>
            </a:r>
            <a:r>
              <a:rPr lang="en-US" dirty="0"/>
              <a:t>. sit </a:t>
            </a:r>
            <a:r>
              <a:rPr lang="en-US" dirty="0" err="1"/>
              <a:t>ameconsecture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p>
          <a:p>
            <a:pPr lvl="0"/>
            <a:r>
              <a:rPr lang="en-US" dirty="0"/>
              <a:t>sit </a:t>
            </a:r>
            <a:r>
              <a:rPr lang="en-US" dirty="0" err="1"/>
              <a:t>ameconsecture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endParaRPr lang="en-US" dirty="0"/>
          </a:p>
        </p:txBody>
      </p:sp>
      <p:sp>
        <p:nvSpPr>
          <p:cNvPr id="17" name="Title 1"/>
          <p:cNvSpPr>
            <a:spLocks noGrp="1"/>
          </p:cNvSpPr>
          <p:nvPr>
            <p:ph type="ctrTitle" hasCustomPrompt="1"/>
          </p:nvPr>
        </p:nvSpPr>
        <p:spPr>
          <a:xfrm>
            <a:off x="937101" y="788136"/>
            <a:ext cx="8508456" cy="632102"/>
          </a:xfrm>
        </p:spPr>
        <p:txBody>
          <a:bodyPr lIns="0" tIns="0" rIns="0" bIns="0" anchor="t" anchorCtr="0">
            <a:normAutofit/>
          </a:bodyPr>
          <a:lstStyle>
            <a:lvl1pPr algn="l">
              <a:defRPr sz="4000" b="1" baseline="0">
                <a:solidFill>
                  <a:schemeClr val="tx2"/>
                </a:solidFill>
                <a:latin typeface="Arial" charset="0"/>
                <a:ea typeface="Arial" charset="0"/>
                <a:cs typeface="Arial" charset="0"/>
              </a:defRPr>
            </a:lvl1pPr>
          </a:lstStyle>
          <a:p>
            <a:r>
              <a:rPr lang="en-US" dirty="0"/>
              <a:t>Information page title</a:t>
            </a:r>
          </a:p>
        </p:txBody>
      </p:sp>
      <p:sp>
        <p:nvSpPr>
          <p:cNvPr id="20" name="Pentagon 19"/>
          <p:cNvSpPr/>
          <p:nvPr userDrawn="1"/>
        </p:nvSpPr>
        <p:spPr>
          <a:xfrm rot="10800000">
            <a:off x="6038915" y="2777461"/>
            <a:ext cx="3242532" cy="462987"/>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56A"/>
              </a:solidFill>
            </a:endParaRPr>
          </a:p>
        </p:txBody>
      </p:sp>
      <p:sp>
        <p:nvSpPr>
          <p:cNvPr id="21" name="Pentagon 20"/>
          <p:cNvSpPr/>
          <p:nvPr userDrawn="1"/>
        </p:nvSpPr>
        <p:spPr>
          <a:xfrm rot="10800000">
            <a:off x="6038915" y="3886457"/>
            <a:ext cx="2663798" cy="462987"/>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56A"/>
              </a:solidFill>
            </a:endParaRPr>
          </a:p>
        </p:txBody>
      </p:sp>
      <p:sp>
        <p:nvSpPr>
          <p:cNvPr id="22" name="Pentagon 21"/>
          <p:cNvSpPr/>
          <p:nvPr userDrawn="1"/>
        </p:nvSpPr>
        <p:spPr>
          <a:xfrm rot="10800000">
            <a:off x="6038915" y="5176253"/>
            <a:ext cx="3728669" cy="462987"/>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56A"/>
              </a:solidFill>
            </a:endParaRPr>
          </a:p>
        </p:txBody>
      </p:sp>
      <p:pic>
        <p:nvPicPr>
          <p:cNvPr id="19" name="Content Placeholder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48496" y="612989"/>
            <a:ext cx="1236892" cy="1077699"/>
          </a:xfrm>
          <a:prstGeom prst="rect">
            <a:avLst/>
          </a:prstGeom>
        </p:spPr>
      </p:pic>
      <p:sp>
        <p:nvSpPr>
          <p:cNvPr id="18" name="Text Placeholder 3"/>
          <p:cNvSpPr>
            <a:spLocks noGrp="1"/>
          </p:cNvSpPr>
          <p:nvPr>
            <p:ph type="body" sz="half" idx="14" hasCustomPrompt="1"/>
          </p:nvPr>
        </p:nvSpPr>
        <p:spPr>
          <a:xfrm>
            <a:off x="6275195" y="2724727"/>
            <a:ext cx="3006252" cy="515721"/>
          </a:xfrm>
        </p:spPr>
        <p:txBody>
          <a:bodyPr lIns="0" tIns="0" rIns="0" bIns="0" anchor="ctr">
            <a:normAutofit/>
          </a:bodyPr>
          <a:lstStyle>
            <a:lvl1pPr marL="0" indent="0" fontAlgn="t" hangingPunct="1">
              <a:lnSpc>
                <a:spcPts val="2300"/>
              </a:lnSpc>
              <a:spcBef>
                <a:spcPts val="1800"/>
              </a:spcBef>
              <a:buNone/>
              <a:defRPr sz="1600" b="1" baseline="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a:t>
            </a:r>
            <a:r>
              <a:rPr lang="en-US" dirty="0"/>
              <a:t> </a:t>
            </a:r>
          </a:p>
        </p:txBody>
      </p:sp>
      <p:sp>
        <p:nvSpPr>
          <p:cNvPr id="23" name="Text Placeholder 3"/>
          <p:cNvSpPr>
            <a:spLocks noGrp="1"/>
          </p:cNvSpPr>
          <p:nvPr>
            <p:ph type="body" sz="half" idx="15" hasCustomPrompt="1"/>
          </p:nvPr>
        </p:nvSpPr>
        <p:spPr>
          <a:xfrm>
            <a:off x="6269941" y="3846945"/>
            <a:ext cx="2432772" cy="502499"/>
          </a:xfrm>
        </p:spPr>
        <p:txBody>
          <a:bodyPr lIns="0" tIns="0" rIns="0" bIns="0" anchor="ctr">
            <a:normAutofit/>
          </a:bodyPr>
          <a:lstStyle>
            <a:lvl1pPr marL="0" indent="0" fontAlgn="t" hangingPunct="1">
              <a:lnSpc>
                <a:spcPts val="2300"/>
              </a:lnSpc>
              <a:spcBef>
                <a:spcPts val="1800"/>
              </a:spcBef>
              <a:buNone/>
              <a:defRPr sz="1600" b="1" baseline="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p>
        </p:txBody>
      </p:sp>
      <p:sp>
        <p:nvSpPr>
          <p:cNvPr id="24" name="Text Placeholder 3"/>
          <p:cNvSpPr>
            <a:spLocks noGrp="1"/>
          </p:cNvSpPr>
          <p:nvPr>
            <p:ph type="body" sz="half" idx="16" hasCustomPrompt="1"/>
          </p:nvPr>
        </p:nvSpPr>
        <p:spPr>
          <a:xfrm>
            <a:off x="6270442" y="5121564"/>
            <a:ext cx="3497141" cy="517815"/>
          </a:xfrm>
        </p:spPr>
        <p:txBody>
          <a:bodyPr lIns="0" tIns="0" rIns="0" bIns="0" anchor="ctr">
            <a:normAutofit/>
          </a:bodyPr>
          <a:lstStyle>
            <a:lvl1pPr marL="0" indent="0" fontAlgn="t" hangingPunct="1">
              <a:lnSpc>
                <a:spcPts val="2300"/>
              </a:lnSpc>
              <a:spcBef>
                <a:spcPts val="1800"/>
              </a:spcBef>
              <a:buNone/>
              <a:defRPr sz="1600" b="1" baseline="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a:t>
            </a:r>
            <a:r>
              <a:rPr lang="en-US" dirty="0"/>
              <a:t> </a:t>
            </a:r>
          </a:p>
        </p:txBody>
      </p:sp>
    </p:spTree>
    <p:extLst>
      <p:ext uri="{BB962C8B-B14F-4D97-AF65-F5344CB8AC3E}">
        <p14:creationId xmlns:p14="http://schemas.microsoft.com/office/powerpoint/2010/main" val="2119931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eaco Thoughts Page">
    <p:spTree>
      <p:nvGrpSpPr>
        <p:cNvPr id="1" name=""/>
        <p:cNvGrpSpPr/>
        <p:nvPr/>
      </p:nvGrpSpPr>
      <p:grpSpPr>
        <a:xfrm>
          <a:off x="0" y="0"/>
          <a:ext cx="0" cy="0"/>
          <a:chOff x="0" y="0"/>
          <a:chExt cx="0" cy="0"/>
        </a:xfrm>
      </p:grpSpPr>
      <p:sp>
        <p:nvSpPr>
          <p:cNvPr id="7" name="Rectangle 6"/>
          <p:cNvSpPr/>
          <p:nvPr userDrawn="1"/>
        </p:nvSpPr>
        <p:spPr>
          <a:xfrm>
            <a:off x="-1" y="0"/>
            <a:ext cx="12192001" cy="69783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0372" y="3520607"/>
            <a:ext cx="3637852" cy="3258330"/>
          </a:xfrm>
          <a:prstGeom prst="rect">
            <a:avLst/>
          </a:prstGeom>
        </p:spPr>
      </p:pic>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2038" y="3754763"/>
            <a:ext cx="3541876" cy="3172366"/>
          </a:xfrm>
          <a:prstGeom prst="rect">
            <a:avLst/>
          </a:prstGeom>
        </p:spPr>
      </p:pic>
      <p:sp>
        <p:nvSpPr>
          <p:cNvPr id="17" name="Title 1"/>
          <p:cNvSpPr>
            <a:spLocks noGrp="1"/>
          </p:cNvSpPr>
          <p:nvPr>
            <p:ph type="ctrTitle" hasCustomPrompt="1"/>
          </p:nvPr>
        </p:nvSpPr>
        <p:spPr>
          <a:xfrm>
            <a:off x="937101" y="788136"/>
            <a:ext cx="8508456" cy="632102"/>
          </a:xfrm>
        </p:spPr>
        <p:txBody>
          <a:bodyPr lIns="0" tIns="0" rIns="0" bIns="0" anchor="t" anchorCtr="0">
            <a:normAutofit/>
          </a:bodyPr>
          <a:lstStyle>
            <a:lvl1pPr algn="l">
              <a:defRPr sz="4000" b="1" baseline="0">
                <a:solidFill>
                  <a:schemeClr val="tx2"/>
                </a:solidFill>
                <a:latin typeface="Arial" charset="0"/>
                <a:ea typeface="Arial" charset="0"/>
                <a:cs typeface="Arial" charset="0"/>
              </a:defRPr>
            </a:lvl1pPr>
          </a:lstStyle>
          <a:p>
            <a:r>
              <a:rPr lang="en-US" dirty="0"/>
              <a:t>Thoughts page title</a:t>
            </a:r>
          </a:p>
        </p:txBody>
      </p:sp>
      <p:pic>
        <p:nvPicPr>
          <p:cNvPr id="24" name="Picture 2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4981" y="1180221"/>
            <a:ext cx="3338208" cy="2989948"/>
          </a:xfrm>
          <a:prstGeom prst="rect">
            <a:avLst/>
          </a:prstGeom>
        </p:spPr>
      </p:pic>
      <p:pic>
        <p:nvPicPr>
          <p:cNvPr id="25" name="Picture 2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5024" y="1106056"/>
            <a:ext cx="3757576" cy="3365564"/>
          </a:xfrm>
          <a:prstGeom prst="rect">
            <a:avLst/>
          </a:prstGeom>
        </p:spPr>
      </p:pic>
      <p:pic>
        <p:nvPicPr>
          <p:cNvPr id="26" name="Picture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360125" y="3775341"/>
            <a:ext cx="3303064" cy="2958468"/>
          </a:xfrm>
          <a:prstGeom prst="rect">
            <a:avLst/>
          </a:prstGeom>
        </p:spPr>
      </p:pic>
      <p:pic>
        <p:nvPicPr>
          <p:cNvPr id="27" name="Picture 2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849369" y="1306380"/>
            <a:ext cx="3056504" cy="2737630"/>
          </a:xfrm>
          <a:prstGeom prst="rect">
            <a:avLst/>
          </a:prstGeom>
        </p:spPr>
      </p:pic>
      <p:sp>
        <p:nvSpPr>
          <p:cNvPr id="16" name="Text Placeholder 3"/>
          <p:cNvSpPr>
            <a:spLocks noGrp="1"/>
          </p:cNvSpPr>
          <p:nvPr>
            <p:ph type="body" sz="half" idx="13" hasCustomPrompt="1"/>
          </p:nvPr>
        </p:nvSpPr>
        <p:spPr>
          <a:xfrm>
            <a:off x="4930815" y="1835473"/>
            <a:ext cx="2356203" cy="1492645"/>
          </a:xfrm>
        </p:spPr>
        <p:txBody>
          <a:bodyPr lIns="0" tIns="0" rIns="0" bIns="0" anchor="ctr">
            <a:normAutofit/>
          </a:bodyPr>
          <a:lstStyle>
            <a:lvl1pPr marL="0" indent="0" algn="ctr" fontAlgn="t" hangingPunct="1">
              <a:lnSpc>
                <a:spcPct val="100000"/>
              </a:lnSpc>
              <a:spcBef>
                <a:spcPts val="1800"/>
              </a:spcBef>
              <a:buNone/>
              <a:defRPr sz="1400" baseline="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ameconsecture</a:t>
            </a:r>
            <a:r>
              <a:rPr lang="en-US" dirty="0"/>
              <a:t> </a:t>
            </a:r>
            <a:r>
              <a:rPr lang="en-US" dirty="0" err="1"/>
              <a:t>adipising</a:t>
            </a:r>
            <a:r>
              <a:rPr lang="en-US" dirty="0"/>
              <a:t> </a:t>
            </a:r>
            <a:br>
              <a:rPr lang="en-US" dirty="0"/>
            </a:b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endParaRPr lang="en-US" dirty="0"/>
          </a:p>
        </p:txBody>
      </p:sp>
      <p:sp>
        <p:nvSpPr>
          <p:cNvPr id="38" name="Text Placeholder 3"/>
          <p:cNvSpPr>
            <a:spLocks noGrp="1"/>
          </p:cNvSpPr>
          <p:nvPr>
            <p:ph type="body" sz="half" idx="14" hasCustomPrompt="1"/>
          </p:nvPr>
        </p:nvSpPr>
        <p:spPr>
          <a:xfrm>
            <a:off x="8034418" y="1823139"/>
            <a:ext cx="2356203" cy="1492645"/>
          </a:xfrm>
        </p:spPr>
        <p:txBody>
          <a:bodyPr lIns="0" tIns="0" rIns="0" bIns="0" anchor="ctr">
            <a:normAutofit/>
          </a:bodyPr>
          <a:lstStyle>
            <a:lvl1pPr marL="0" indent="0" algn="ctr" fontAlgn="t" hangingPunct="1">
              <a:lnSpc>
                <a:spcPct val="100000"/>
              </a:lnSpc>
              <a:spcBef>
                <a:spcPts val="1800"/>
              </a:spcBef>
              <a:buNone/>
              <a:defRPr sz="1400" baseline="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ameconsecture</a:t>
            </a:r>
            <a:r>
              <a:rPr lang="en-US" dirty="0"/>
              <a:t> </a:t>
            </a:r>
            <a:r>
              <a:rPr lang="en-US" dirty="0" err="1"/>
              <a:t>adipising</a:t>
            </a:r>
            <a:r>
              <a:rPr lang="en-US" dirty="0"/>
              <a:t> </a:t>
            </a:r>
            <a:br>
              <a:rPr lang="en-US" dirty="0"/>
            </a:b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endParaRPr lang="en-US" dirty="0"/>
          </a:p>
        </p:txBody>
      </p:sp>
      <p:sp>
        <p:nvSpPr>
          <p:cNvPr id="39" name="Text Placeholder 3"/>
          <p:cNvSpPr>
            <a:spLocks noGrp="1"/>
          </p:cNvSpPr>
          <p:nvPr>
            <p:ph type="body" sz="half" idx="15" hasCustomPrompt="1"/>
          </p:nvPr>
        </p:nvSpPr>
        <p:spPr>
          <a:xfrm>
            <a:off x="972778" y="2033314"/>
            <a:ext cx="2356203" cy="1492645"/>
          </a:xfrm>
        </p:spPr>
        <p:txBody>
          <a:bodyPr lIns="0" tIns="0" rIns="0" bIns="0" anchor="ctr">
            <a:normAutofit/>
          </a:bodyPr>
          <a:lstStyle>
            <a:lvl1pPr marL="0" indent="0" algn="ctr" fontAlgn="t" hangingPunct="1">
              <a:lnSpc>
                <a:spcPct val="100000"/>
              </a:lnSpc>
              <a:spcBef>
                <a:spcPts val="1800"/>
              </a:spcBef>
              <a:buNone/>
              <a:defRPr sz="1400" baseline="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ameconsecture</a:t>
            </a:r>
            <a:r>
              <a:rPr lang="en-US" dirty="0"/>
              <a:t> </a:t>
            </a:r>
            <a:r>
              <a:rPr lang="en-US" dirty="0" err="1"/>
              <a:t>adipising</a:t>
            </a:r>
            <a:r>
              <a:rPr lang="en-US" dirty="0"/>
              <a:t> </a:t>
            </a:r>
            <a:br>
              <a:rPr lang="en-US" dirty="0"/>
            </a:b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endParaRPr lang="en-US" dirty="0"/>
          </a:p>
        </p:txBody>
      </p:sp>
      <p:sp>
        <p:nvSpPr>
          <p:cNvPr id="40" name="Text Placeholder 3"/>
          <p:cNvSpPr>
            <a:spLocks noGrp="1"/>
          </p:cNvSpPr>
          <p:nvPr>
            <p:ph type="body" sz="half" idx="16" hasCustomPrompt="1"/>
          </p:nvPr>
        </p:nvSpPr>
        <p:spPr>
          <a:xfrm>
            <a:off x="1493134" y="4333114"/>
            <a:ext cx="2256041" cy="1492645"/>
          </a:xfrm>
        </p:spPr>
        <p:txBody>
          <a:bodyPr lIns="0" tIns="0" rIns="0" bIns="0" anchor="ctr">
            <a:normAutofit/>
          </a:bodyPr>
          <a:lstStyle>
            <a:lvl1pPr marL="0" indent="0" algn="ctr" fontAlgn="t" hangingPunct="1">
              <a:lnSpc>
                <a:spcPct val="100000"/>
              </a:lnSpc>
              <a:spcBef>
                <a:spcPts val="1800"/>
              </a:spcBef>
              <a:buNone/>
              <a:defRPr sz="1400" baseline="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ameconsecture</a:t>
            </a:r>
            <a:r>
              <a:rPr lang="en-US" dirty="0"/>
              <a:t> </a:t>
            </a:r>
            <a:r>
              <a:rPr lang="en-US" dirty="0" err="1"/>
              <a:t>adipising</a:t>
            </a:r>
            <a:r>
              <a:rPr lang="en-US" dirty="0"/>
              <a:t> </a:t>
            </a:r>
            <a:br>
              <a:rPr lang="en-US" dirty="0"/>
            </a:b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endParaRPr lang="en-US" dirty="0"/>
          </a:p>
        </p:txBody>
      </p:sp>
      <p:sp>
        <p:nvSpPr>
          <p:cNvPr id="41" name="Text Placeholder 3"/>
          <p:cNvSpPr>
            <a:spLocks noGrp="1"/>
          </p:cNvSpPr>
          <p:nvPr>
            <p:ph type="body" sz="half" idx="17" hasCustomPrompt="1"/>
          </p:nvPr>
        </p:nvSpPr>
        <p:spPr>
          <a:xfrm>
            <a:off x="4945953" y="4431800"/>
            <a:ext cx="2356203" cy="1492645"/>
          </a:xfrm>
        </p:spPr>
        <p:txBody>
          <a:bodyPr lIns="0" tIns="0" rIns="0" bIns="0" anchor="ctr">
            <a:normAutofit/>
          </a:bodyPr>
          <a:lstStyle>
            <a:lvl1pPr marL="0" indent="0" algn="ctr" fontAlgn="t" hangingPunct="1">
              <a:lnSpc>
                <a:spcPct val="100000"/>
              </a:lnSpc>
              <a:spcBef>
                <a:spcPts val="1800"/>
              </a:spcBef>
              <a:buNone/>
              <a:defRPr sz="1400" baseline="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ameconsecture</a:t>
            </a:r>
            <a:r>
              <a:rPr lang="en-US" dirty="0"/>
              <a:t> </a:t>
            </a:r>
            <a:r>
              <a:rPr lang="en-US" dirty="0" err="1"/>
              <a:t>adipising</a:t>
            </a:r>
            <a:r>
              <a:rPr lang="en-US" dirty="0"/>
              <a:t> </a:t>
            </a:r>
            <a:br>
              <a:rPr lang="en-US" dirty="0"/>
            </a:b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endParaRPr lang="en-US" dirty="0"/>
          </a:p>
        </p:txBody>
      </p:sp>
      <p:sp>
        <p:nvSpPr>
          <p:cNvPr id="42" name="Text Placeholder 3"/>
          <p:cNvSpPr>
            <a:spLocks noGrp="1"/>
          </p:cNvSpPr>
          <p:nvPr>
            <p:ph type="body" sz="half" idx="18" hasCustomPrompt="1"/>
          </p:nvPr>
        </p:nvSpPr>
        <p:spPr>
          <a:xfrm>
            <a:off x="8464250" y="4362873"/>
            <a:ext cx="2265481" cy="1492645"/>
          </a:xfrm>
        </p:spPr>
        <p:txBody>
          <a:bodyPr lIns="0" tIns="0" rIns="0" bIns="0" anchor="ctr">
            <a:normAutofit/>
          </a:bodyPr>
          <a:lstStyle>
            <a:lvl1pPr marL="0" indent="0" algn="ctr" fontAlgn="t" hangingPunct="1">
              <a:lnSpc>
                <a:spcPct val="100000"/>
              </a:lnSpc>
              <a:spcBef>
                <a:spcPts val="1800"/>
              </a:spcBef>
              <a:buNone/>
              <a:defRPr sz="1400" baseline="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ameconsecture</a:t>
            </a:r>
            <a:r>
              <a:rPr lang="en-US" dirty="0"/>
              <a:t> </a:t>
            </a:r>
            <a:r>
              <a:rPr lang="en-US" dirty="0" err="1"/>
              <a:t>adipising</a:t>
            </a:r>
            <a:r>
              <a:rPr lang="en-US" dirty="0"/>
              <a:t> </a:t>
            </a:r>
            <a:br>
              <a:rPr lang="en-US" dirty="0"/>
            </a:b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endParaRPr lang="en-US" dirty="0"/>
          </a:p>
        </p:txBody>
      </p:sp>
      <p:pic>
        <p:nvPicPr>
          <p:cNvPr id="43" name="Content Placeholder 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448496" y="612989"/>
            <a:ext cx="1236892" cy="1077699"/>
          </a:xfrm>
          <a:prstGeom prst="rect">
            <a:avLst/>
          </a:prstGeom>
        </p:spPr>
      </p:pic>
    </p:spTree>
    <p:extLst>
      <p:ext uri="{BB962C8B-B14F-4D97-AF65-F5344CB8AC3E}">
        <p14:creationId xmlns:p14="http://schemas.microsoft.com/office/powerpoint/2010/main" val="1479411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eaco Thoughts Page 2">
    <p:spTree>
      <p:nvGrpSpPr>
        <p:cNvPr id="1" name=""/>
        <p:cNvGrpSpPr/>
        <p:nvPr/>
      </p:nvGrpSpPr>
      <p:grpSpPr>
        <a:xfrm>
          <a:off x="0" y="0"/>
          <a:ext cx="0" cy="0"/>
          <a:chOff x="0" y="0"/>
          <a:chExt cx="0" cy="0"/>
        </a:xfrm>
      </p:grpSpPr>
      <p:sp>
        <p:nvSpPr>
          <p:cNvPr id="7" name="Rectangle 6"/>
          <p:cNvSpPr/>
          <p:nvPr userDrawn="1"/>
        </p:nvSpPr>
        <p:spPr>
          <a:xfrm>
            <a:off x="-1" y="0"/>
            <a:ext cx="12192001" cy="6978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335" y="-19455"/>
            <a:ext cx="12086665" cy="6934182"/>
          </a:xfrm>
          <a:prstGeom prst="rect">
            <a:avLst/>
          </a:prstGeom>
        </p:spPr>
      </p:pic>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61046" y="3401695"/>
            <a:ext cx="3637852" cy="3258330"/>
          </a:xfrm>
          <a:prstGeom prst="rect">
            <a:avLst/>
          </a:prstGeom>
        </p:spPr>
      </p:pic>
      <p:pic>
        <p:nvPicPr>
          <p:cNvPr id="28" name="Picture 2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90505" y="1317389"/>
            <a:ext cx="3343901" cy="2995046"/>
          </a:xfrm>
          <a:prstGeom prst="rect">
            <a:avLst/>
          </a:prstGeom>
        </p:spPr>
      </p:pic>
      <p:pic>
        <p:nvPicPr>
          <p:cNvPr id="29" name="Picture 2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91934" y="1297960"/>
            <a:ext cx="3338208" cy="2989948"/>
          </a:xfrm>
          <a:prstGeom prst="rect">
            <a:avLst/>
          </a:prstGeom>
        </p:spPr>
      </p:pic>
      <p:pic>
        <p:nvPicPr>
          <p:cNvPr id="30" name="Picture 2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09567" y="4003584"/>
            <a:ext cx="2816012" cy="2522230"/>
          </a:xfrm>
          <a:prstGeom prst="rect">
            <a:avLst/>
          </a:prstGeom>
        </p:spPr>
      </p:pic>
      <p:pic>
        <p:nvPicPr>
          <p:cNvPr id="31" name="Picture 3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8805522" y="2055813"/>
            <a:ext cx="2816012" cy="2522230"/>
          </a:xfrm>
          <a:prstGeom prst="rect">
            <a:avLst/>
          </a:prstGeom>
        </p:spPr>
      </p:pic>
      <p:sp>
        <p:nvSpPr>
          <p:cNvPr id="17" name="Title 1"/>
          <p:cNvSpPr>
            <a:spLocks noGrp="1"/>
          </p:cNvSpPr>
          <p:nvPr>
            <p:ph type="ctrTitle" hasCustomPrompt="1"/>
          </p:nvPr>
        </p:nvSpPr>
        <p:spPr>
          <a:xfrm>
            <a:off x="937101" y="788136"/>
            <a:ext cx="8508456" cy="632102"/>
          </a:xfrm>
        </p:spPr>
        <p:txBody>
          <a:bodyPr lIns="0" tIns="0" rIns="0" bIns="0" anchor="t" anchorCtr="0">
            <a:normAutofit/>
          </a:bodyPr>
          <a:lstStyle>
            <a:lvl1pPr algn="l">
              <a:defRPr sz="4000" b="1" baseline="0">
                <a:solidFill>
                  <a:schemeClr val="tx1"/>
                </a:solidFill>
                <a:latin typeface="Arial" charset="0"/>
                <a:ea typeface="Arial" charset="0"/>
                <a:cs typeface="Arial" charset="0"/>
              </a:defRPr>
            </a:lvl1pPr>
          </a:lstStyle>
          <a:p>
            <a:r>
              <a:rPr lang="en-US" dirty="0"/>
              <a:t>Thoughts page title</a:t>
            </a:r>
          </a:p>
        </p:txBody>
      </p:sp>
      <p:sp>
        <p:nvSpPr>
          <p:cNvPr id="16" name="Text Placeholder 3"/>
          <p:cNvSpPr>
            <a:spLocks noGrp="1"/>
          </p:cNvSpPr>
          <p:nvPr>
            <p:ph type="body" sz="half" idx="13" hasCustomPrompt="1"/>
          </p:nvPr>
        </p:nvSpPr>
        <p:spPr>
          <a:xfrm>
            <a:off x="5127587" y="1812323"/>
            <a:ext cx="2347032" cy="1492645"/>
          </a:xfrm>
        </p:spPr>
        <p:txBody>
          <a:bodyPr lIns="0" tIns="0" rIns="0" bIns="0" anchor="ctr">
            <a:normAutofit/>
          </a:bodyPr>
          <a:lstStyle>
            <a:lvl1pPr marL="0" indent="0" algn="ctr" fontAlgn="t" hangingPunct="1">
              <a:lnSpc>
                <a:spcPct val="100000"/>
              </a:lnSpc>
              <a:spcBef>
                <a:spcPts val="1800"/>
              </a:spcBef>
              <a:buNone/>
              <a:defRPr sz="1400" baseline="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ameconsecture</a:t>
            </a:r>
            <a:r>
              <a:rPr lang="en-US" dirty="0"/>
              <a:t> </a:t>
            </a:r>
            <a:r>
              <a:rPr lang="en-US" dirty="0" err="1"/>
              <a:t>adipising</a:t>
            </a:r>
            <a:r>
              <a:rPr lang="en-US" dirty="0"/>
              <a:t> </a:t>
            </a:r>
            <a:br>
              <a:rPr lang="en-US" dirty="0"/>
            </a:b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euismod</a:t>
            </a:r>
            <a:r>
              <a:rPr lang="en-US" dirty="0"/>
              <a:t> </a:t>
            </a:r>
            <a:r>
              <a:rPr lang="en-US" dirty="0" err="1"/>
              <a:t>tincidunt</a:t>
            </a:r>
            <a:r>
              <a:rPr lang="en-US" dirty="0"/>
              <a:t> </a:t>
            </a:r>
            <a:r>
              <a:rPr lang="en-US" dirty="0" err="1"/>
              <a:t>ut</a:t>
            </a:r>
            <a:r>
              <a:rPr lang="en-US" dirty="0"/>
              <a:t> laree </a:t>
            </a:r>
            <a:r>
              <a:rPr lang="en-US" dirty="0" err="1"/>
              <a:t>dolore</a:t>
            </a:r>
            <a:r>
              <a:rPr lang="en-US" dirty="0"/>
              <a:t> magna </a:t>
            </a:r>
            <a:r>
              <a:rPr lang="en-US" dirty="0" err="1"/>
              <a:t>aliquam</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endParaRPr lang="en-US" dirty="0"/>
          </a:p>
        </p:txBody>
      </p:sp>
      <p:sp>
        <p:nvSpPr>
          <p:cNvPr id="39" name="Text Placeholder 3"/>
          <p:cNvSpPr>
            <a:spLocks noGrp="1"/>
          </p:cNvSpPr>
          <p:nvPr>
            <p:ph type="body" sz="half" idx="15" hasCustomPrompt="1"/>
          </p:nvPr>
        </p:nvSpPr>
        <p:spPr>
          <a:xfrm>
            <a:off x="1192695" y="1940714"/>
            <a:ext cx="2356203" cy="1492645"/>
          </a:xfrm>
        </p:spPr>
        <p:txBody>
          <a:bodyPr lIns="0" tIns="0" rIns="0" bIns="0" anchor="ctr">
            <a:normAutofit/>
          </a:bodyPr>
          <a:lstStyle>
            <a:lvl1pPr marL="0" indent="0" algn="ctr" fontAlgn="t" hangingPunct="1">
              <a:lnSpc>
                <a:spcPct val="100000"/>
              </a:lnSpc>
              <a:spcBef>
                <a:spcPts val="1800"/>
              </a:spcBef>
              <a:buNone/>
              <a:defRPr sz="1400" baseline="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ameconsecture</a:t>
            </a:r>
            <a:r>
              <a:rPr lang="en-US" dirty="0"/>
              <a:t> </a:t>
            </a:r>
            <a:r>
              <a:rPr lang="en-US" dirty="0" err="1"/>
              <a:t>adipising</a:t>
            </a:r>
            <a:r>
              <a:rPr lang="en-US" dirty="0"/>
              <a:t> </a:t>
            </a:r>
            <a:br>
              <a:rPr lang="en-US" dirty="0"/>
            </a:b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endParaRPr lang="en-US" dirty="0"/>
          </a:p>
        </p:txBody>
      </p:sp>
      <p:sp>
        <p:nvSpPr>
          <p:cNvPr id="40" name="Text Placeholder 3"/>
          <p:cNvSpPr>
            <a:spLocks noGrp="1"/>
          </p:cNvSpPr>
          <p:nvPr>
            <p:ph type="body" sz="half" idx="16" hasCustomPrompt="1"/>
          </p:nvPr>
        </p:nvSpPr>
        <p:spPr>
          <a:xfrm>
            <a:off x="2011802" y="4414248"/>
            <a:ext cx="2061523" cy="1492645"/>
          </a:xfrm>
        </p:spPr>
        <p:txBody>
          <a:bodyPr lIns="0" tIns="0" rIns="0" bIns="0" anchor="ctr">
            <a:normAutofit/>
          </a:bodyPr>
          <a:lstStyle>
            <a:lvl1pPr marL="0" indent="0" algn="ctr" fontAlgn="t" hangingPunct="1">
              <a:lnSpc>
                <a:spcPct val="100000"/>
              </a:lnSpc>
              <a:spcBef>
                <a:spcPts val="1800"/>
              </a:spcBef>
              <a:buNone/>
              <a:defRPr sz="1400" baseline="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ameconsecture</a:t>
            </a:r>
            <a:r>
              <a:rPr lang="en-US" dirty="0"/>
              <a:t> </a:t>
            </a:r>
            <a:r>
              <a:rPr lang="en-US" dirty="0" err="1"/>
              <a:t>adipising</a:t>
            </a:r>
            <a:r>
              <a:rPr lang="en-US" dirty="0"/>
              <a:t> </a:t>
            </a:r>
            <a:br>
              <a:rPr lang="en-US" dirty="0"/>
            </a:b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lareet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endParaRPr lang="en-US" dirty="0"/>
          </a:p>
        </p:txBody>
      </p:sp>
      <p:sp>
        <p:nvSpPr>
          <p:cNvPr id="41" name="Text Placeholder 3"/>
          <p:cNvSpPr>
            <a:spLocks noGrp="1"/>
          </p:cNvSpPr>
          <p:nvPr>
            <p:ph type="body" sz="half" idx="17" hasCustomPrompt="1"/>
          </p:nvPr>
        </p:nvSpPr>
        <p:spPr>
          <a:xfrm>
            <a:off x="5838096" y="4238237"/>
            <a:ext cx="2356203" cy="1492645"/>
          </a:xfrm>
        </p:spPr>
        <p:txBody>
          <a:bodyPr lIns="0" tIns="0" rIns="0" bIns="0" anchor="ctr">
            <a:normAutofit/>
          </a:bodyPr>
          <a:lstStyle>
            <a:lvl1pPr marL="0" indent="0" algn="ctr" fontAlgn="t" hangingPunct="1">
              <a:lnSpc>
                <a:spcPct val="100000"/>
              </a:lnSpc>
              <a:spcBef>
                <a:spcPts val="1800"/>
              </a:spcBef>
              <a:buNone/>
              <a:defRPr sz="1400" baseline="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ameconsecture</a:t>
            </a:r>
            <a:r>
              <a:rPr lang="en-US" dirty="0"/>
              <a:t> </a:t>
            </a:r>
            <a:r>
              <a:rPr lang="en-US" dirty="0" err="1"/>
              <a:t>adipising</a:t>
            </a:r>
            <a:r>
              <a:rPr lang="en-US" dirty="0"/>
              <a:t> </a:t>
            </a:r>
            <a:br>
              <a:rPr lang="en-US" dirty="0"/>
            </a:b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endParaRPr lang="en-US" dirty="0"/>
          </a:p>
        </p:txBody>
      </p:sp>
      <p:sp>
        <p:nvSpPr>
          <p:cNvPr id="42" name="Text Placeholder 3"/>
          <p:cNvSpPr>
            <a:spLocks noGrp="1"/>
          </p:cNvSpPr>
          <p:nvPr>
            <p:ph type="body" sz="half" idx="18" hasCustomPrompt="1"/>
          </p:nvPr>
        </p:nvSpPr>
        <p:spPr>
          <a:xfrm>
            <a:off x="9271514" y="2534093"/>
            <a:ext cx="2163311" cy="1492645"/>
          </a:xfrm>
        </p:spPr>
        <p:txBody>
          <a:bodyPr lIns="0" tIns="0" rIns="0" bIns="0" anchor="ctr">
            <a:normAutofit/>
          </a:bodyPr>
          <a:lstStyle>
            <a:lvl1pPr marL="0" indent="0" algn="ctr" fontAlgn="t" hangingPunct="1">
              <a:lnSpc>
                <a:spcPct val="100000"/>
              </a:lnSpc>
              <a:spcBef>
                <a:spcPts val="1800"/>
              </a:spcBef>
              <a:buNone/>
              <a:defRPr sz="1400" baseline="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ameconsecture</a:t>
            </a:r>
            <a:r>
              <a:rPr lang="en-US" dirty="0"/>
              <a:t> </a:t>
            </a:r>
            <a:r>
              <a:rPr lang="en-US" dirty="0" err="1"/>
              <a:t>adipising</a:t>
            </a:r>
            <a:r>
              <a:rPr lang="en-US" dirty="0"/>
              <a:t> </a:t>
            </a:r>
            <a:br>
              <a:rPr lang="en-US" dirty="0"/>
            </a:b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a:t>
            </a:r>
          </a:p>
        </p:txBody>
      </p:sp>
    </p:spTree>
    <p:extLst>
      <p:ext uri="{BB962C8B-B14F-4D97-AF65-F5344CB8AC3E}">
        <p14:creationId xmlns:p14="http://schemas.microsoft.com/office/powerpoint/2010/main" val="195384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eaco Tables Page">
    <p:spTree>
      <p:nvGrpSpPr>
        <p:cNvPr id="1" name=""/>
        <p:cNvGrpSpPr/>
        <p:nvPr/>
      </p:nvGrpSpPr>
      <p:grpSpPr>
        <a:xfrm>
          <a:off x="0" y="0"/>
          <a:ext cx="0" cy="0"/>
          <a:chOff x="0" y="0"/>
          <a:chExt cx="0" cy="0"/>
        </a:xfrm>
      </p:grpSpPr>
      <p:sp>
        <p:nvSpPr>
          <p:cNvPr id="7" name="Rectangle 6"/>
          <p:cNvSpPr/>
          <p:nvPr userDrawn="1"/>
        </p:nvSpPr>
        <p:spPr>
          <a:xfrm>
            <a:off x="-1" y="0"/>
            <a:ext cx="12192001" cy="6978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335" y="-19455"/>
            <a:ext cx="12086665" cy="6934182"/>
          </a:xfrm>
          <a:prstGeom prst="rect">
            <a:avLst/>
          </a:prstGeom>
        </p:spPr>
      </p:pic>
      <p:sp>
        <p:nvSpPr>
          <p:cNvPr id="17" name="Title 1"/>
          <p:cNvSpPr>
            <a:spLocks noGrp="1"/>
          </p:cNvSpPr>
          <p:nvPr>
            <p:ph type="ctrTitle" hasCustomPrompt="1"/>
          </p:nvPr>
        </p:nvSpPr>
        <p:spPr>
          <a:xfrm>
            <a:off x="937101" y="788136"/>
            <a:ext cx="8508456" cy="632102"/>
          </a:xfrm>
        </p:spPr>
        <p:txBody>
          <a:bodyPr lIns="0" tIns="0" rIns="0" bIns="0" anchor="t" anchorCtr="0">
            <a:normAutofit/>
          </a:bodyPr>
          <a:lstStyle>
            <a:lvl1pPr algn="l">
              <a:defRPr sz="4000" b="1" baseline="0">
                <a:solidFill>
                  <a:schemeClr val="tx1"/>
                </a:solidFill>
                <a:latin typeface="Arial" charset="0"/>
                <a:ea typeface="Arial" charset="0"/>
                <a:cs typeface="Arial" charset="0"/>
              </a:defRPr>
            </a:lvl1pPr>
          </a:lstStyle>
          <a:p>
            <a:r>
              <a:rPr lang="en-US" dirty="0"/>
              <a:t>Tables page title</a:t>
            </a:r>
          </a:p>
        </p:txBody>
      </p:sp>
      <p:sp>
        <p:nvSpPr>
          <p:cNvPr id="20" name="Rectangle 19"/>
          <p:cNvSpPr/>
          <p:nvPr userDrawn="1"/>
        </p:nvSpPr>
        <p:spPr>
          <a:xfrm>
            <a:off x="937101" y="2055813"/>
            <a:ext cx="10001941" cy="44607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able Placeholder 12"/>
          <p:cNvSpPr>
            <a:spLocks noGrp="1"/>
          </p:cNvSpPr>
          <p:nvPr>
            <p:ph type="tbl" sz="quarter" idx="13" hasCustomPrompt="1"/>
          </p:nvPr>
        </p:nvSpPr>
        <p:spPr>
          <a:xfrm>
            <a:off x="1152525" y="2295525"/>
            <a:ext cx="9572625" cy="3979034"/>
          </a:xfrm>
        </p:spPr>
        <p:txBody>
          <a:bodyPr>
            <a:normAutofit/>
          </a:bodyPr>
          <a:lstStyle>
            <a:lvl1pPr algn="ctr">
              <a:defRPr sz="1600"/>
            </a:lvl1pPr>
          </a:lstStyle>
          <a:p>
            <a:r>
              <a:rPr lang="en-US" dirty="0"/>
              <a:t>Insert table here</a:t>
            </a:r>
          </a:p>
        </p:txBody>
      </p:sp>
    </p:spTree>
    <p:extLst>
      <p:ext uri="{BB962C8B-B14F-4D97-AF65-F5344CB8AC3E}">
        <p14:creationId xmlns:p14="http://schemas.microsoft.com/office/powerpoint/2010/main" val="787202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Neaco Tables Page">
    <p:spTree>
      <p:nvGrpSpPr>
        <p:cNvPr id="1" name=""/>
        <p:cNvGrpSpPr/>
        <p:nvPr/>
      </p:nvGrpSpPr>
      <p:grpSpPr>
        <a:xfrm>
          <a:off x="0" y="0"/>
          <a:ext cx="0" cy="0"/>
          <a:chOff x="0" y="0"/>
          <a:chExt cx="0" cy="0"/>
        </a:xfrm>
      </p:grpSpPr>
      <p:sp>
        <p:nvSpPr>
          <p:cNvPr id="7" name="Rectangle 6"/>
          <p:cNvSpPr/>
          <p:nvPr userDrawn="1"/>
        </p:nvSpPr>
        <p:spPr>
          <a:xfrm>
            <a:off x="-1" y="0"/>
            <a:ext cx="12192001" cy="69783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Date Placeholder 4"/>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42556A0-1540-2947-A2C9-96E95D46F52D}" type="datetimeFigureOut">
              <a:rPr lang="en-US" smtClean="0"/>
              <a:pPr/>
              <a:t>5/26/2021</a:t>
            </a:fld>
            <a:endParaRPr lang="en-US"/>
          </a:p>
        </p:txBody>
      </p:sp>
      <p:sp>
        <p:nvSpPr>
          <p:cNvPr id="17" name="Title 1"/>
          <p:cNvSpPr>
            <a:spLocks noGrp="1"/>
          </p:cNvSpPr>
          <p:nvPr>
            <p:ph type="ctrTitle" hasCustomPrompt="1"/>
          </p:nvPr>
        </p:nvSpPr>
        <p:spPr>
          <a:xfrm>
            <a:off x="937101" y="788136"/>
            <a:ext cx="8508456" cy="632102"/>
          </a:xfrm>
        </p:spPr>
        <p:txBody>
          <a:bodyPr lIns="0" tIns="0" rIns="0" bIns="0" anchor="t" anchorCtr="0">
            <a:normAutofit/>
          </a:bodyPr>
          <a:lstStyle>
            <a:lvl1pPr algn="l">
              <a:defRPr sz="4000" b="1" baseline="0">
                <a:solidFill>
                  <a:schemeClr val="tx2"/>
                </a:solidFill>
                <a:latin typeface="Arial" charset="0"/>
                <a:ea typeface="Arial" charset="0"/>
                <a:cs typeface="Arial" charset="0"/>
              </a:defRPr>
            </a:lvl1pPr>
          </a:lstStyle>
          <a:p>
            <a:r>
              <a:rPr lang="en-US" dirty="0"/>
              <a:t>Tables page title</a:t>
            </a:r>
          </a:p>
        </p:txBody>
      </p:sp>
      <p:sp>
        <p:nvSpPr>
          <p:cNvPr id="20" name="Rectangle 19"/>
          <p:cNvSpPr/>
          <p:nvPr userDrawn="1"/>
        </p:nvSpPr>
        <p:spPr>
          <a:xfrm>
            <a:off x="931116" y="2055813"/>
            <a:ext cx="10001941" cy="4922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able Placeholder 12"/>
          <p:cNvSpPr>
            <a:spLocks noGrp="1"/>
          </p:cNvSpPr>
          <p:nvPr>
            <p:ph type="tbl" sz="quarter" idx="13" hasCustomPrompt="1"/>
          </p:nvPr>
        </p:nvSpPr>
        <p:spPr>
          <a:xfrm>
            <a:off x="1301668" y="2380529"/>
            <a:ext cx="2892494" cy="2296572"/>
          </a:xfrm>
        </p:spPr>
        <p:txBody>
          <a:bodyPr>
            <a:normAutofit/>
          </a:bodyPr>
          <a:lstStyle>
            <a:lvl1pPr algn="ctr">
              <a:defRPr sz="1600"/>
            </a:lvl1pPr>
          </a:lstStyle>
          <a:p>
            <a:r>
              <a:rPr lang="en-US" dirty="0"/>
              <a:t>Insert table here</a:t>
            </a:r>
          </a:p>
        </p:txBody>
      </p:sp>
      <p:pic>
        <p:nvPicPr>
          <p:cNvPr id="14"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8496" y="612989"/>
            <a:ext cx="1236892" cy="1077699"/>
          </a:xfrm>
          <a:prstGeom prst="rect">
            <a:avLst/>
          </a:prstGeom>
        </p:spPr>
      </p:pic>
      <p:sp>
        <p:nvSpPr>
          <p:cNvPr id="33" name="Table Placeholder 12"/>
          <p:cNvSpPr>
            <a:spLocks noGrp="1"/>
          </p:cNvSpPr>
          <p:nvPr>
            <p:ph type="tbl" sz="quarter" idx="18" hasCustomPrompt="1"/>
          </p:nvPr>
        </p:nvSpPr>
        <p:spPr>
          <a:xfrm>
            <a:off x="7680142" y="2380529"/>
            <a:ext cx="2892494" cy="2296572"/>
          </a:xfrm>
        </p:spPr>
        <p:txBody>
          <a:bodyPr>
            <a:normAutofit/>
          </a:bodyPr>
          <a:lstStyle>
            <a:lvl1pPr algn="ctr">
              <a:defRPr sz="1600"/>
            </a:lvl1pPr>
          </a:lstStyle>
          <a:p>
            <a:r>
              <a:rPr lang="en-US" dirty="0"/>
              <a:t>Insert table here </a:t>
            </a:r>
          </a:p>
        </p:txBody>
      </p:sp>
      <p:sp>
        <p:nvSpPr>
          <p:cNvPr id="34" name="Table Placeholder 12"/>
          <p:cNvSpPr>
            <a:spLocks noGrp="1"/>
          </p:cNvSpPr>
          <p:nvPr>
            <p:ph type="tbl" sz="quarter" idx="19" hasCustomPrompt="1"/>
          </p:nvPr>
        </p:nvSpPr>
        <p:spPr>
          <a:xfrm>
            <a:off x="4490905" y="2380529"/>
            <a:ext cx="2892494" cy="2296572"/>
          </a:xfrm>
        </p:spPr>
        <p:txBody>
          <a:bodyPr>
            <a:normAutofit/>
          </a:bodyPr>
          <a:lstStyle>
            <a:lvl1pPr algn="ctr">
              <a:defRPr sz="1600"/>
            </a:lvl1pPr>
          </a:lstStyle>
          <a:p>
            <a:r>
              <a:rPr lang="en-US" dirty="0"/>
              <a:t>Insert table here </a:t>
            </a:r>
          </a:p>
        </p:txBody>
      </p:sp>
      <p:sp>
        <p:nvSpPr>
          <p:cNvPr id="15" name="Pentagon 14"/>
          <p:cNvSpPr/>
          <p:nvPr userDrawn="1"/>
        </p:nvSpPr>
        <p:spPr>
          <a:xfrm rot="16200000">
            <a:off x="2323048" y="4910388"/>
            <a:ext cx="849734" cy="462987"/>
          </a:xfrm>
          <a:prstGeom prst="homePlate">
            <a:avLst/>
          </a:prstGeom>
          <a:solidFill>
            <a:srgbClr val="06B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entagon 18"/>
          <p:cNvSpPr/>
          <p:nvPr userDrawn="1"/>
        </p:nvSpPr>
        <p:spPr>
          <a:xfrm rot="16200000">
            <a:off x="8701522" y="4910388"/>
            <a:ext cx="849734" cy="462987"/>
          </a:xfrm>
          <a:prstGeom prst="homePlate">
            <a:avLst/>
          </a:prstGeom>
          <a:solidFill>
            <a:srgbClr val="06B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entagon 35"/>
          <p:cNvSpPr/>
          <p:nvPr userDrawn="1"/>
        </p:nvSpPr>
        <p:spPr>
          <a:xfrm rot="16200000">
            <a:off x="5512285" y="4910388"/>
            <a:ext cx="849734" cy="462987"/>
          </a:xfrm>
          <a:prstGeom prst="homePlate">
            <a:avLst/>
          </a:prstGeom>
          <a:solidFill>
            <a:srgbClr val="06B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2041859" y="5225817"/>
            <a:ext cx="1412112" cy="1412112"/>
          </a:xfrm>
          <a:prstGeom prst="ellipse">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userDrawn="1"/>
        </p:nvSpPr>
        <p:spPr>
          <a:xfrm>
            <a:off x="8420333" y="5225817"/>
            <a:ext cx="1412112" cy="1412112"/>
          </a:xfrm>
          <a:prstGeom prst="ellipse">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a:off x="5231096" y="5225817"/>
            <a:ext cx="1412112" cy="1412112"/>
          </a:xfrm>
          <a:prstGeom prst="ellipse">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3"/>
          <p:cNvSpPr>
            <a:spLocks noGrp="1"/>
          </p:cNvSpPr>
          <p:nvPr userDrawn="1">
            <p:ph type="body" sz="half" idx="15" hasCustomPrompt="1"/>
          </p:nvPr>
        </p:nvSpPr>
        <p:spPr>
          <a:xfrm>
            <a:off x="2038486" y="5248036"/>
            <a:ext cx="1409180" cy="1375528"/>
          </a:xfrm>
        </p:spPr>
        <p:txBody>
          <a:bodyPr lIns="0" tIns="0" rIns="0" bIns="0" anchor="ctr">
            <a:normAutofit/>
          </a:bodyPr>
          <a:lstStyle>
            <a:lvl1pPr marL="0" indent="0" algn="ctr" fontAlgn="t" hangingPunct="1">
              <a:lnSpc>
                <a:spcPct val="100000"/>
              </a:lnSpc>
              <a:spcBef>
                <a:spcPts val="1800"/>
              </a:spcBef>
              <a:buNone/>
              <a:defRPr sz="1200" baseline="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ipsum dolor sit </a:t>
            </a:r>
            <a:r>
              <a:rPr lang="en-US" dirty="0" err="1"/>
              <a:t>amecon</a:t>
            </a:r>
            <a:r>
              <a:rPr lang="en-US" dirty="0"/>
              <a:t> </a:t>
            </a:r>
            <a:r>
              <a:rPr lang="en-US" dirty="0" err="1"/>
              <a:t>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endParaRPr lang="en-US" dirty="0"/>
          </a:p>
        </p:txBody>
      </p:sp>
      <p:sp>
        <p:nvSpPr>
          <p:cNvPr id="29" name="Text Placeholder 3"/>
          <p:cNvSpPr>
            <a:spLocks noGrp="1"/>
          </p:cNvSpPr>
          <p:nvPr userDrawn="1">
            <p:ph type="body" sz="half" idx="17" hasCustomPrompt="1"/>
          </p:nvPr>
        </p:nvSpPr>
        <p:spPr>
          <a:xfrm>
            <a:off x="8420183" y="5248037"/>
            <a:ext cx="1409180" cy="1375527"/>
          </a:xfrm>
        </p:spPr>
        <p:txBody>
          <a:bodyPr lIns="0" tIns="0" rIns="0" bIns="0" anchor="ctr">
            <a:normAutofit/>
          </a:bodyPr>
          <a:lstStyle>
            <a:lvl1pPr marL="0" indent="0" algn="ctr" fontAlgn="t" hangingPunct="1">
              <a:lnSpc>
                <a:spcPct val="100000"/>
              </a:lnSpc>
              <a:spcBef>
                <a:spcPts val="1800"/>
              </a:spcBef>
              <a:buNone/>
              <a:defRPr sz="1200" baseline="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ipsum dolor sit </a:t>
            </a:r>
            <a:r>
              <a:rPr lang="en-US" dirty="0" err="1"/>
              <a:t>amecon</a:t>
            </a:r>
            <a:r>
              <a:rPr lang="en-US" dirty="0"/>
              <a:t> </a:t>
            </a:r>
            <a:r>
              <a:rPr lang="en-US" dirty="0" err="1"/>
              <a:t>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r>
              <a:rPr lang="en-US" dirty="0"/>
              <a:t>  </a:t>
            </a:r>
          </a:p>
        </p:txBody>
      </p:sp>
      <p:sp>
        <p:nvSpPr>
          <p:cNvPr id="35" name="Text Placeholder 3"/>
          <p:cNvSpPr>
            <a:spLocks noGrp="1"/>
          </p:cNvSpPr>
          <p:nvPr userDrawn="1">
            <p:ph type="body" sz="half" idx="20" hasCustomPrompt="1"/>
          </p:nvPr>
        </p:nvSpPr>
        <p:spPr>
          <a:xfrm>
            <a:off x="5227497" y="5248036"/>
            <a:ext cx="1409180" cy="1375528"/>
          </a:xfrm>
        </p:spPr>
        <p:txBody>
          <a:bodyPr lIns="0" tIns="0" rIns="0" bIns="0" anchor="ctr">
            <a:normAutofit/>
          </a:bodyPr>
          <a:lstStyle>
            <a:lvl1pPr marL="0" indent="0" algn="ctr" fontAlgn="t" hangingPunct="1">
              <a:lnSpc>
                <a:spcPct val="100000"/>
              </a:lnSpc>
              <a:spcBef>
                <a:spcPts val="1800"/>
              </a:spcBef>
              <a:buNone/>
              <a:defRPr sz="1200" baseline="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ipsum dolor sit </a:t>
            </a:r>
            <a:r>
              <a:rPr lang="en-US" dirty="0" err="1"/>
              <a:t>amecon</a:t>
            </a:r>
            <a:r>
              <a:rPr lang="en-US" dirty="0"/>
              <a:t> </a:t>
            </a:r>
            <a:r>
              <a:rPr lang="en-US" dirty="0" err="1"/>
              <a:t>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eaco Image Page">
    <p:spTree>
      <p:nvGrpSpPr>
        <p:cNvPr id="1" name=""/>
        <p:cNvGrpSpPr/>
        <p:nvPr/>
      </p:nvGrpSpPr>
      <p:grpSpPr>
        <a:xfrm>
          <a:off x="0" y="0"/>
          <a:ext cx="0" cy="0"/>
          <a:chOff x="0" y="0"/>
          <a:chExt cx="0" cy="0"/>
        </a:xfrm>
      </p:grpSpPr>
      <p:sp>
        <p:nvSpPr>
          <p:cNvPr id="6" name="Rectangle 5"/>
          <p:cNvSpPr/>
          <p:nvPr userDrawn="1"/>
        </p:nvSpPr>
        <p:spPr>
          <a:xfrm>
            <a:off x="-1" y="0"/>
            <a:ext cx="12192001" cy="6978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Date Placeholder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42556A0-1540-2947-A2C9-96E95D46F52D}" type="datetimeFigureOut">
              <a:rPr lang="en-US" smtClean="0"/>
              <a:pPr/>
              <a:t>5/26/2021</a:t>
            </a:fld>
            <a:endParaRPr lang="en-US"/>
          </a:p>
        </p:txBody>
      </p:sp>
      <p:sp>
        <p:nvSpPr>
          <p:cNvPr id="14" name="Slide Number Placeholder 5"/>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7C137-F736-584D-9FE4-D860FA7FFD49}" type="slidenum">
              <a:rPr lang="en-US" smtClean="0"/>
              <a:pPr/>
              <a:t>‹#›</a:t>
            </a:fld>
            <a:endParaRPr lang="en-US"/>
          </a:p>
        </p:txBody>
      </p:sp>
      <p:sp>
        <p:nvSpPr>
          <p:cNvPr id="15" name="Date Placeholder 4"/>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42556A0-1540-2947-A2C9-96E95D46F52D}" type="datetimeFigureOut">
              <a:rPr lang="en-US" smtClean="0"/>
              <a:pPr/>
              <a:t>5/26/2021</a:t>
            </a:fld>
            <a:endParaRPr lang="en-US"/>
          </a:p>
        </p:txBody>
      </p:sp>
      <p:sp>
        <p:nvSpPr>
          <p:cNvPr id="16" name="Slide Number Placeholder 6"/>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7C137-F736-584D-9FE4-D860FA7FFD49}" type="slidenum">
              <a:rPr lang="en-US" smtClean="0"/>
              <a:pPr/>
              <a:t>‹#›</a:t>
            </a:fld>
            <a:endParaRPr lang="en-US"/>
          </a:p>
        </p:txBody>
      </p:sp>
      <p:sp>
        <p:nvSpPr>
          <p:cNvPr id="17" name="Title 1"/>
          <p:cNvSpPr>
            <a:spLocks noGrp="1"/>
          </p:cNvSpPr>
          <p:nvPr>
            <p:ph type="ctrTitle" hasCustomPrompt="1"/>
          </p:nvPr>
        </p:nvSpPr>
        <p:spPr>
          <a:xfrm>
            <a:off x="937101" y="788136"/>
            <a:ext cx="8508456" cy="632102"/>
          </a:xfrm>
        </p:spPr>
        <p:txBody>
          <a:bodyPr lIns="0" tIns="0" rIns="0" bIns="0" anchor="t" anchorCtr="0">
            <a:normAutofit/>
          </a:bodyPr>
          <a:lstStyle>
            <a:lvl1pPr algn="l">
              <a:defRPr sz="4000" b="1" baseline="0">
                <a:solidFill>
                  <a:schemeClr val="tx1"/>
                </a:solidFill>
                <a:latin typeface="Arial" charset="0"/>
                <a:ea typeface="Arial" charset="0"/>
                <a:cs typeface="Arial" charset="0"/>
              </a:defRPr>
            </a:lvl1pPr>
          </a:lstStyle>
          <a:p>
            <a:r>
              <a:rPr lang="en-US" dirty="0"/>
              <a:t>Image page title</a:t>
            </a:r>
          </a:p>
        </p:txBody>
      </p:sp>
      <p:sp>
        <p:nvSpPr>
          <p:cNvPr id="24" name="Rectangle 23"/>
          <p:cNvSpPr/>
          <p:nvPr userDrawn="1"/>
        </p:nvSpPr>
        <p:spPr>
          <a:xfrm>
            <a:off x="-148543" y="1977771"/>
            <a:ext cx="12489084" cy="502789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icture Placeholder 7"/>
          <p:cNvSpPr>
            <a:spLocks noGrp="1"/>
          </p:cNvSpPr>
          <p:nvPr>
            <p:ph type="pic" sz="quarter" idx="13" hasCustomPrompt="1"/>
          </p:nvPr>
        </p:nvSpPr>
        <p:spPr>
          <a:xfrm>
            <a:off x="-148542" y="1977771"/>
            <a:ext cx="12489083" cy="5027893"/>
          </a:xfrm>
        </p:spPr>
        <p:txBody>
          <a:bodyPr>
            <a:normAutofit/>
          </a:bodyPr>
          <a:lstStyle>
            <a:lvl1pPr algn="ctr">
              <a:lnSpc>
                <a:spcPct val="150000"/>
              </a:lnSpc>
              <a:defRPr sz="1600" baseline="0"/>
            </a:lvl1pPr>
          </a:lstStyle>
          <a:p>
            <a:r>
              <a:rPr lang="en-US" dirty="0"/>
              <a:t>Drag picture to placeholder or click icon at add</a:t>
            </a:r>
          </a:p>
        </p:txBody>
      </p:sp>
      <p:sp>
        <p:nvSpPr>
          <p:cNvPr id="29" name="Text Placeholder 3"/>
          <p:cNvSpPr>
            <a:spLocks noGrp="1"/>
          </p:cNvSpPr>
          <p:nvPr>
            <p:ph type="body" sz="half" idx="16" hasCustomPrompt="1"/>
          </p:nvPr>
        </p:nvSpPr>
        <p:spPr>
          <a:xfrm>
            <a:off x="6242258" y="6522831"/>
            <a:ext cx="5675187" cy="238139"/>
          </a:xfrm>
        </p:spPr>
        <p:txBody>
          <a:bodyPr lIns="0" tIns="0" rIns="0" bIns="0" anchor="ctr">
            <a:normAutofit/>
          </a:bodyPr>
          <a:lstStyle>
            <a:lvl1pPr marL="0" indent="0" algn="r" fontAlgn="t" hangingPunct="1">
              <a:lnSpc>
                <a:spcPct val="100000"/>
              </a:lnSpc>
              <a:spcBef>
                <a:spcPts val="1800"/>
              </a:spcBef>
              <a:buNone/>
              <a:defRPr sz="1400" baseline="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description of photo/image here</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335" y="-19455"/>
            <a:ext cx="12086665" cy="6934182"/>
          </a:xfrm>
          <a:prstGeom prst="rect">
            <a:avLst/>
          </a:prstGeom>
        </p:spPr>
      </p:pic>
    </p:spTree>
    <p:extLst>
      <p:ext uri="{BB962C8B-B14F-4D97-AF65-F5344CB8AC3E}">
        <p14:creationId xmlns:p14="http://schemas.microsoft.com/office/powerpoint/2010/main" val="1849556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eaco Image Page 2">
    <p:spTree>
      <p:nvGrpSpPr>
        <p:cNvPr id="1" name=""/>
        <p:cNvGrpSpPr/>
        <p:nvPr/>
      </p:nvGrpSpPr>
      <p:grpSpPr>
        <a:xfrm>
          <a:off x="0" y="0"/>
          <a:ext cx="0" cy="0"/>
          <a:chOff x="0" y="0"/>
          <a:chExt cx="0" cy="0"/>
        </a:xfrm>
      </p:grpSpPr>
      <p:sp>
        <p:nvSpPr>
          <p:cNvPr id="6" name="Rectangle 5"/>
          <p:cNvSpPr/>
          <p:nvPr userDrawn="1"/>
        </p:nvSpPr>
        <p:spPr>
          <a:xfrm>
            <a:off x="-1" y="0"/>
            <a:ext cx="12192001" cy="69783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3" name="Date Placeholder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42556A0-1540-2947-A2C9-96E95D46F52D}" type="datetimeFigureOut">
              <a:rPr lang="en-US" smtClean="0"/>
              <a:pPr/>
              <a:t>5/26/2021</a:t>
            </a:fld>
            <a:endParaRPr lang="en-US"/>
          </a:p>
        </p:txBody>
      </p:sp>
      <p:sp>
        <p:nvSpPr>
          <p:cNvPr id="14" name="Slide Number Placeholder 5"/>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7C137-F736-584D-9FE4-D860FA7FFD49}" type="slidenum">
              <a:rPr lang="en-US" smtClean="0"/>
              <a:pPr/>
              <a:t>‹#›</a:t>
            </a:fld>
            <a:endParaRPr lang="en-US"/>
          </a:p>
        </p:txBody>
      </p:sp>
      <p:sp>
        <p:nvSpPr>
          <p:cNvPr id="15" name="Date Placeholder 4"/>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42556A0-1540-2947-A2C9-96E95D46F52D}" type="datetimeFigureOut">
              <a:rPr lang="en-US" smtClean="0"/>
              <a:pPr/>
              <a:t>5/26/2021</a:t>
            </a:fld>
            <a:endParaRPr lang="en-US"/>
          </a:p>
        </p:txBody>
      </p:sp>
      <p:sp>
        <p:nvSpPr>
          <p:cNvPr id="16" name="Slide Number Placeholder 6"/>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77C137-F736-584D-9FE4-D860FA7FFD49}" type="slidenum">
              <a:rPr lang="en-US" smtClean="0"/>
              <a:pPr/>
              <a:t>‹#›</a:t>
            </a:fld>
            <a:endParaRPr lang="en-US"/>
          </a:p>
        </p:txBody>
      </p:sp>
      <p:sp>
        <p:nvSpPr>
          <p:cNvPr id="17" name="Title 1"/>
          <p:cNvSpPr>
            <a:spLocks noGrp="1"/>
          </p:cNvSpPr>
          <p:nvPr>
            <p:ph type="ctrTitle" hasCustomPrompt="1"/>
          </p:nvPr>
        </p:nvSpPr>
        <p:spPr>
          <a:xfrm>
            <a:off x="937101" y="788136"/>
            <a:ext cx="8508456" cy="632102"/>
          </a:xfrm>
        </p:spPr>
        <p:txBody>
          <a:bodyPr lIns="0" tIns="0" rIns="0" bIns="0" anchor="t" anchorCtr="0">
            <a:normAutofit/>
          </a:bodyPr>
          <a:lstStyle>
            <a:lvl1pPr algn="l">
              <a:defRPr sz="4000" b="1" baseline="0">
                <a:solidFill>
                  <a:schemeClr val="tx2"/>
                </a:solidFill>
                <a:latin typeface="Arial" charset="0"/>
                <a:ea typeface="Arial" charset="0"/>
                <a:cs typeface="Arial" charset="0"/>
              </a:defRPr>
            </a:lvl1pPr>
          </a:lstStyle>
          <a:p>
            <a:r>
              <a:rPr lang="en-US" dirty="0"/>
              <a:t>Image page title</a:t>
            </a:r>
          </a:p>
        </p:txBody>
      </p:sp>
      <p:sp>
        <p:nvSpPr>
          <p:cNvPr id="24" name="Rectangle 23"/>
          <p:cNvSpPr/>
          <p:nvPr userDrawn="1"/>
        </p:nvSpPr>
        <p:spPr>
          <a:xfrm>
            <a:off x="-148543" y="1977771"/>
            <a:ext cx="12489084" cy="5027893"/>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icture Placeholder 7"/>
          <p:cNvSpPr>
            <a:spLocks noGrp="1"/>
          </p:cNvSpPr>
          <p:nvPr>
            <p:ph type="pic" sz="quarter" idx="13" hasCustomPrompt="1"/>
          </p:nvPr>
        </p:nvSpPr>
        <p:spPr>
          <a:xfrm>
            <a:off x="-148542" y="1977771"/>
            <a:ext cx="12489083" cy="5027893"/>
          </a:xfrm>
        </p:spPr>
        <p:txBody>
          <a:bodyPr>
            <a:normAutofit/>
          </a:bodyPr>
          <a:lstStyle>
            <a:lvl1pPr algn="ctr">
              <a:lnSpc>
                <a:spcPct val="150000"/>
              </a:lnSpc>
              <a:defRPr sz="1600" baseline="0"/>
            </a:lvl1pPr>
          </a:lstStyle>
          <a:p>
            <a:r>
              <a:rPr lang="en-US" dirty="0"/>
              <a:t>Drag picture to placeholder or click icon at add</a:t>
            </a:r>
          </a:p>
        </p:txBody>
      </p:sp>
      <p:sp>
        <p:nvSpPr>
          <p:cNvPr id="29" name="Text Placeholder 3"/>
          <p:cNvSpPr>
            <a:spLocks noGrp="1"/>
          </p:cNvSpPr>
          <p:nvPr>
            <p:ph type="body" sz="half" idx="16" hasCustomPrompt="1"/>
          </p:nvPr>
        </p:nvSpPr>
        <p:spPr>
          <a:xfrm>
            <a:off x="6242258" y="6522831"/>
            <a:ext cx="5675187" cy="238139"/>
          </a:xfrm>
        </p:spPr>
        <p:txBody>
          <a:bodyPr lIns="0" tIns="0" rIns="0" bIns="0" anchor="ctr">
            <a:normAutofit/>
          </a:bodyPr>
          <a:lstStyle>
            <a:lvl1pPr marL="0" indent="0" algn="r" fontAlgn="t" hangingPunct="1">
              <a:lnSpc>
                <a:spcPct val="100000"/>
              </a:lnSpc>
              <a:spcBef>
                <a:spcPts val="1800"/>
              </a:spcBef>
              <a:buNone/>
              <a:defRPr sz="1400" baseline="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description of photo/image here</a:t>
            </a:r>
          </a:p>
        </p:txBody>
      </p:sp>
      <p:pic>
        <p:nvPicPr>
          <p:cNvPr id="18"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8496" y="612989"/>
            <a:ext cx="1236892" cy="1077699"/>
          </a:xfrm>
          <a:prstGeom prst="rect">
            <a:avLst/>
          </a:prstGeom>
        </p:spPr>
      </p:pic>
    </p:spTree>
    <p:extLst>
      <p:ext uri="{BB962C8B-B14F-4D97-AF65-F5344CB8AC3E}">
        <p14:creationId xmlns:p14="http://schemas.microsoft.com/office/powerpoint/2010/main" val="93458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eaco Title page 2">
    <p:spTree>
      <p:nvGrpSpPr>
        <p:cNvPr id="1" name=""/>
        <p:cNvGrpSpPr/>
        <p:nvPr/>
      </p:nvGrpSpPr>
      <p:grpSpPr>
        <a:xfrm>
          <a:off x="0" y="0"/>
          <a:ext cx="0" cy="0"/>
          <a:chOff x="0" y="0"/>
          <a:chExt cx="0" cy="0"/>
        </a:xfrm>
      </p:grpSpPr>
      <p:sp>
        <p:nvSpPr>
          <p:cNvPr id="11" name="Rectangle 10"/>
          <p:cNvSpPr/>
          <p:nvPr userDrawn="1"/>
        </p:nvSpPr>
        <p:spPr>
          <a:xfrm>
            <a:off x="-1" y="0"/>
            <a:ext cx="12192001" cy="6978316"/>
          </a:xfrm>
          <a:prstGeom prst="rect">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8496" y="612989"/>
            <a:ext cx="1236892" cy="1077699"/>
          </a:xfrm>
          <a:prstGeom prst="rect">
            <a:avLst/>
          </a:prstGeom>
        </p:spPr>
      </p:pic>
      <p:sp>
        <p:nvSpPr>
          <p:cNvPr id="5" name="Picture Placeholder 4"/>
          <p:cNvSpPr>
            <a:spLocks noGrp="1"/>
          </p:cNvSpPr>
          <p:nvPr>
            <p:ph type="pic" sz="quarter" idx="13" hasCustomPrompt="1"/>
          </p:nvPr>
        </p:nvSpPr>
        <p:spPr>
          <a:xfrm>
            <a:off x="5391150" y="1690687"/>
            <a:ext cx="6792914" cy="5287963"/>
          </a:xfrm>
        </p:spPr>
        <p:txBody>
          <a:bodyPr anchor="ctr">
            <a:normAutofit/>
          </a:bodyPr>
          <a:lstStyle>
            <a:lvl1pPr algn="ctr">
              <a:defRPr sz="1400" baseline="0">
                <a:solidFill>
                  <a:schemeClr val="bg1"/>
                </a:solidFill>
              </a:defRPr>
            </a:lvl1pPr>
          </a:lstStyle>
          <a:p>
            <a:r>
              <a:rPr lang="en-US" dirty="0"/>
              <a:t>Insert image/illustration here</a:t>
            </a:r>
          </a:p>
        </p:txBody>
      </p:sp>
      <p:sp>
        <p:nvSpPr>
          <p:cNvPr id="2" name="Title 1"/>
          <p:cNvSpPr>
            <a:spLocks noGrp="1"/>
          </p:cNvSpPr>
          <p:nvPr>
            <p:ph type="ctrTitle" hasCustomPrompt="1"/>
          </p:nvPr>
        </p:nvSpPr>
        <p:spPr>
          <a:xfrm>
            <a:off x="669475" y="2193458"/>
            <a:ext cx="8811982" cy="862931"/>
          </a:xfrm>
        </p:spPr>
        <p:txBody>
          <a:bodyPr anchor="b">
            <a:normAutofit/>
          </a:bodyPr>
          <a:lstStyle>
            <a:lvl1pPr algn="l">
              <a:defRPr sz="4000" b="1">
                <a:solidFill>
                  <a:schemeClr val="bg1"/>
                </a:solidFill>
                <a:latin typeface="Arial" charset="0"/>
                <a:ea typeface="Arial" charset="0"/>
                <a:cs typeface="Arial" charset="0"/>
              </a:defRPr>
            </a:lvl1pPr>
          </a:lstStyle>
          <a:p>
            <a:r>
              <a:rPr lang="en-US" dirty="0"/>
              <a:t>Title page</a:t>
            </a:r>
          </a:p>
        </p:txBody>
      </p:sp>
      <p:sp>
        <p:nvSpPr>
          <p:cNvPr id="3" name="Subtitle 2"/>
          <p:cNvSpPr>
            <a:spLocks noGrp="1"/>
          </p:cNvSpPr>
          <p:nvPr>
            <p:ph type="subTitle" idx="1" hasCustomPrompt="1"/>
          </p:nvPr>
        </p:nvSpPr>
        <p:spPr>
          <a:xfrm>
            <a:off x="669317" y="3153467"/>
            <a:ext cx="8832018" cy="673097"/>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ct val="150000"/>
              </a:lnSpc>
            </a:pPr>
            <a:r>
              <a:rPr lang="en-US" sz="2400" dirty="0">
                <a:solidFill>
                  <a:schemeClr val="bg1"/>
                </a:solidFill>
                <a:latin typeface="Arial" charset="0"/>
                <a:ea typeface="Arial" charset="0"/>
                <a:cs typeface="Arial" charset="0"/>
              </a:rPr>
              <a:t>Subtitle to appear here if required</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aco Image Page x2 inserts">
    <p:spTree>
      <p:nvGrpSpPr>
        <p:cNvPr id="1" name=""/>
        <p:cNvGrpSpPr/>
        <p:nvPr/>
      </p:nvGrpSpPr>
      <p:grpSpPr>
        <a:xfrm>
          <a:off x="0" y="0"/>
          <a:ext cx="0" cy="0"/>
          <a:chOff x="0" y="0"/>
          <a:chExt cx="0" cy="0"/>
        </a:xfrm>
      </p:grpSpPr>
      <p:sp>
        <p:nvSpPr>
          <p:cNvPr id="30" name="Rectangle 29"/>
          <p:cNvSpPr/>
          <p:nvPr userDrawn="1"/>
        </p:nvSpPr>
        <p:spPr>
          <a:xfrm>
            <a:off x="-1" y="0"/>
            <a:ext cx="12192001" cy="69783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 name="Title 1"/>
          <p:cNvSpPr>
            <a:spLocks noGrp="1"/>
          </p:cNvSpPr>
          <p:nvPr>
            <p:ph type="ctrTitle" hasCustomPrompt="1"/>
          </p:nvPr>
        </p:nvSpPr>
        <p:spPr>
          <a:xfrm>
            <a:off x="937101" y="788136"/>
            <a:ext cx="8508456" cy="632102"/>
          </a:xfrm>
        </p:spPr>
        <p:txBody>
          <a:bodyPr lIns="0" tIns="0" rIns="0" bIns="0" anchor="t" anchorCtr="0">
            <a:normAutofit/>
          </a:bodyPr>
          <a:lstStyle>
            <a:lvl1pPr algn="l">
              <a:defRPr sz="4000" b="1" baseline="0">
                <a:solidFill>
                  <a:schemeClr val="tx2"/>
                </a:solidFill>
                <a:latin typeface="Arial" charset="0"/>
                <a:ea typeface="Arial" charset="0"/>
                <a:cs typeface="Arial" charset="0"/>
              </a:defRPr>
            </a:lvl1pPr>
          </a:lstStyle>
          <a:p>
            <a:r>
              <a:rPr lang="en-US" dirty="0"/>
              <a:t>Image page title</a:t>
            </a:r>
          </a:p>
        </p:txBody>
      </p:sp>
      <p:pic>
        <p:nvPicPr>
          <p:cNvPr id="18"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8496" y="612989"/>
            <a:ext cx="1236892" cy="1077699"/>
          </a:xfrm>
          <a:prstGeom prst="rect">
            <a:avLst/>
          </a:prstGeom>
        </p:spPr>
      </p:pic>
      <p:sp>
        <p:nvSpPr>
          <p:cNvPr id="20" name="Rectangle 19"/>
          <p:cNvSpPr/>
          <p:nvPr userDrawn="1"/>
        </p:nvSpPr>
        <p:spPr>
          <a:xfrm>
            <a:off x="387029" y="2199813"/>
            <a:ext cx="5521123" cy="3633834"/>
          </a:xfrm>
          <a:prstGeom prst="rect">
            <a:avLst/>
          </a:prstGeom>
          <a:solidFill>
            <a:schemeClr val="bg1"/>
          </a:solidFill>
          <a:ln w="38100">
            <a:solidFill>
              <a:srgbClr val="06B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icture Placeholder 7"/>
          <p:cNvSpPr>
            <a:spLocks noGrp="1"/>
          </p:cNvSpPr>
          <p:nvPr>
            <p:ph type="pic" sz="quarter" idx="13" hasCustomPrompt="1"/>
          </p:nvPr>
        </p:nvSpPr>
        <p:spPr>
          <a:xfrm>
            <a:off x="401221" y="2209338"/>
            <a:ext cx="5492738" cy="3621134"/>
          </a:xfrm>
        </p:spPr>
        <p:txBody>
          <a:bodyPr>
            <a:normAutofit/>
          </a:bodyPr>
          <a:lstStyle>
            <a:lvl1pPr algn="ctr">
              <a:lnSpc>
                <a:spcPct val="150000"/>
              </a:lnSpc>
              <a:defRPr sz="1600" baseline="0"/>
            </a:lvl1pPr>
          </a:lstStyle>
          <a:p>
            <a:r>
              <a:rPr lang="en-US" dirty="0"/>
              <a:t>Drag picture to placeholder or click icon at add</a:t>
            </a:r>
          </a:p>
        </p:txBody>
      </p:sp>
      <p:sp>
        <p:nvSpPr>
          <p:cNvPr id="22" name="Text Placeholder 3"/>
          <p:cNvSpPr>
            <a:spLocks noGrp="1"/>
          </p:cNvSpPr>
          <p:nvPr>
            <p:ph type="body" sz="half" idx="16" hasCustomPrompt="1"/>
          </p:nvPr>
        </p:nvSpPr>
        <p:spPr>
          <a:xfrm>
            <a:off x="387029" y="5966238"/>
            <a:ext cx="5521123" cy="180414"/>
          </a:xfrm>
        </p:spPr>
        <p:txBody>
          <a:bodyPr lIns="0" tIns="0" rIns="0" bIns="0" anchor="ctr">
            <a:normAutofit/>
          </a:bodyPr>
          <a:lstStyle>
            <a:lvl1pPr marL="0" indent="0" algn="ctr" fontAlgn="t" hangingPunct="1">
              <a:lnSpc>
                <a:spcPct val="100000"/>
              </a:lnSpc>
              <a:spcBef>
                <a:spcPts val="1800"/>
              </a:spcBef>
              <a:buNone/>
              <a:defRPr sz="1400" baseline="0">
                <a:solidFill>
                  <a:schemeClr val="tx2"/>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description of photo/image here</a:t>
            </a:r>
          </a:p>
        </p:txBody>
      </p:sp>
      <p:sp>
        <p:nvSpPr>
          <p:cNvPr id="24" name="Text Placeholder 3"/>
          <p:cNvSpPr>
            <a:spLocks noGrp="1"/>
          </p:cNvSpPr>
          <p:nvPr>
            <p:ph type="body" sz="half" idx="17" hasCustomPrompt="1"/>
          </p:nvPr>
        </p:nvSpPr>
        <p:spPr>
          <a:xfrm>
            <a:off x="6263014" y="5966238"/>
            <a:ext cx="5563655" cy="177405"/>
          </a:xfrm>
        </p:spPr>
        <p:txBody>
          <a:bodyPr lIns="0" tIns="0" rIns="0" bIns="0" anchor="ctr">
            <a:normAutofit/>
          </a:bodyPr>
          <a:lstStyle>
            <a:lvl1pPr marL="0" indent="0" algn="ctr" fontAlgn="t" hangingPunct="1">
              <a:lnSpc>
                <a:spcPct val="100000"/>
              </a:lnSpc>
              <a:spcBef>
                <a:spcPts val="1800"/>
              </a:spcBef>
              <a:buNone/>
              <a:defRPr sz="1400" baseline="0">
                <a:solidFill>
                  <a:schemeClr val="tx2"/>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description of photo/image here</a:t>
            </a:r>
          </a:p>
        </p:txBody>
      </p:sp>
      <p:sp>
        <p:nvSpPr>
          <p:cNvPr id="27" name="Rectangle 26"/>
          <p:cNvSpPr/>
          <p:nvPr userDrawn="1"/>
        </p:nvSpPr>
        <p:spPr>
          <a:xfrm>
            <a:off x="6274318" y="2199813"/>
            <a:ext cx="5521123" cy="3633834"/>
          </a:xfrm>
          <a:prstGeom prst="rect">
            <a:avLst/>
          </a:prstGeom>
          <a:solidFill>
            <a:schemeClr val="bg1"/>
          </a:solidFill>
          <a:ln w="38100">
            <a:solidFill>
              <a:srgbClr val="06B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icture Placeholder 7"/>
          <p:cNvSpPr>
            <a:spLocks noGrp="1"/>
          </p:cNvSpPr>
          <p:nvPr>
            <p:ph type="pic" sz="quarter" idx="18" hasCustomPrompt="1"/>
          </p:nvPr>
        </p:nvSpPr>
        <p:spPr>
          <a:xfrm>
            <a:off x="6292409" y="2209338"/>
            <a:ext cx="5492738" cy="3621134"/>
          </a:xfrm>
        </p:spPr>
        <p:txBody>
          <a:bodyPr>
            <a:normAutofit/>
          </a:bodyPr>
          <a:lstStyle>
            <a:lvl1pPr algn="ctr">
              <a:lnSpc>
                <a:spcPct val="150000"/>
              </a:lnSpc>
              <a:defRPr sz="1600" baseline="0"/>
            </a:lvl1pPr>
          </a:lstStyle>
          <a:p>
            <a:r>
              <a:rPr lang="en-US" dirty="0"/>
              <a:t>Drag picture to placeholder or click icon at add</a:t>
            </a:r>
          </a:p>
        </p:txBody>
      </p:sp>
    </p:spTree>
    <p:extLst>
      <p:ext uri="{BB962C8B-B14F-4D97-AF65-F5344CB8AC3E}">
        <p14:creationId xmlns:p14="http://schemas.microsoft.com/office/powerpoint/2010/main" val="1425605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eaco Image Page x2 inserts 2">
    <p:spTree>
      <p:nvGrpSpPr>
        <p:cNvPr id="1" name=""/>
        <p:cNvGrpSpPr/>
        <p:nvPr/>
      </p:nvGrpSpPr>
      <p:grpSpPr>
        <a:xfrm>
          <a:off x="0" y="0"/>
          <a:ext cx="0" cy="0"/>
          <a:chOff x="0" y="0"/>
          <a:chExt cx="0" cy="0"/>
        </a:xfrm>
      </p:grpSpPr>
      <p:sp>
        <p:nvSpPr>
          <p:cNvPr id="6" name="Rectangle 5"/>
          <p:cNvSpPr/>
          <p:nvPr userDrawn="1"/>
        </p:nvSpPr>
        <p:spPr>
          <a:xfrm>
            <a:off x="0" y="0"/>
            <a:ext cx="12192001" cy="6978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336" y="0"/>
            <a:ext cx="12086665" cy="6934182"/>
          </a:xfrm>
          <a:prstGeom prst="rect">
            <a:avLst/>
          </a:prstGeom>
        </p:spPr>
      </p:pic>
      <p:sp>
        <p:nvSpPr>
          <p:cNvPr id="17" name="Title 1"/>
          <p:cNvSpPr>
            <a:spLocks noGrp="1"/>
          </p:cNvSpPr>
          <p:nvPr>
            <p:ph type="ctrTitle" hasCustomPrompt="1"/>
          </p:nvPr>
        </p:nvSpPr>
        <p:spPr>
          <a:xfrm>
            <a:off x="937101" y="788136"/>
            <a:ext cx="8508456" cy="632102"/>
          </a:xfrm>
        </p:spPr>
        <p:txBody>
          <a:bodyPr lIns="0" tIns="0" rIns="0" bIns="0" anchor="t" anchorCtr="0">
            <a:normAutofit/>
          </a:bodyPr>
          <a:lstStyle>
            <a:lvl1pPr algn="l">
              <a:defRPr sz="4000" b="1" baseline="0">
                <a:solidFill>
                  <a:schemeClr val="tx1"/>
                </a:solidFill>
                <a:latin typeface="Arial" charset="0"/>
                <a:ea typeface="Arial" charset="0"/>
                <a:cs typeface="Arial" charset="0"/>
              </a:defRPr>
            </a:lvl1pPr>
          </a:lstStyle>
          <a:p>
            <a:r>
              <a:rPr lang="en-US" dirty="0"/>
              <a:t>Image page title</a:t>
            </a:r>
          </a:p>
        </p:txBody>
      </p:sp>
      <p:sp>
        <p:nvSpPr>
          <p:cNvPr id="24" name="Rectangle 23"/>
          <p:cNvSpPr/>
          <p:nvPr userDrawn="1"/>
        </p:nvSpPr>
        <p:spPr>
          <a:xfrm>
            <a:off x="387029" y="2199813"/>
            <a:ext cx="5521123" cy="363383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7"/>
          <p:cNvSpPr>
            <a:spLocks noGrp="1"/>
          </p:cNvSpPr>
          <p:nvPr>
            <p:ph type="pic" sz="quarter" idx="13" hasCustomPrompt="1"/>
          </p:nvPr>
        </p:nvSpPr>
        <p:spPr>
          <a:xfrm>
            <a:off x="401221" y="2209338"/>
            <a:ext cx="5492738" cy="3621134"/>
          </a:xfrm>
        </p:spPr>
        <p:txBody>
          <a:bodyPr>
            <a:normAutofit/>
          </a:bodyPr>
          <a:lstStyle>
            <a:lvl1pPr algn="ctr">
              <a:lnSpc>
                <a:spcPct val="150000"/>
              </a:lnSpc>
              <a:defRPr sz="1600" baseline="0"/>
            </a:lvl1pPr>
          </a:lstStyle>
          <a:p>
            <a:r>
              <a:rPr lang="en-US" dirty="0"/>
              <a:t>Drag picture to placeholder or click icon at add</a:t>
            </a:r>
          </a:p>
        </p:txBody>
      </p:sp>
      <p:sp>
        <p:nvSpPr>
          <p:cNvPr id="27" name="Text Placeholder 3"/>
          <p:cNvSpPr>
            <a:spLocks noGrp="1"/>
          </p:cNvSpPr>
          <p:nvPr>
            <p:ph type="body" sz="half" idx="16" hasCustomPrompt="1"/>
          </p:nvPr>
        </p:nvSpPr>
        <p:spPr>
          <a:xfrm>
            <a:off x="387029" y="5966238"/>
            <a:ext cx="5521123" cy="180414"/>
          </a:xfrm>
        </p:spPr>
        <p:txBody>
          <a:bodyPr lIns="0" tIns="0" rIns="0" bIns="0" anchor="ctr">
            <a:normAutofit/>
          </a:bodyPr>
          <a:lstStyle>
            <a:lvl1pPr marL="0" indent="0" algn="ctr" fontAlgn="t" hangingPunct="1">
              <a:lnSpc>
                <a:spcPct val="100000"/>
              </a:lnSpc>
              <a:spcBef>
                <a:spcPts val="1800"/>
              </a:spcBef>
              <a:buNone/>
              <a:defRPr sz="1400" baseline="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description of photo/image here</a:t>
            </a:r>
          </a:p>
        </p:txBody>
      </p:sp>
      <p:sp>
        <p:nvSpPr>
          <p:cNvPr id="28" name="Text Placeholder 3"/>
          <p:cNvSpPr>
            <a:spLocks noGrp="1"/>
          </p:cNvSpPr>
          <p:nvPr>
            <p:ph type="body" sz="half" idx="17" hasCustomPrompt="1"/>
          </p:nvPr>
        </p:nvSpPr>
        <p:spPr>
          <a:xfrm>
            <a:off x="6263014" y="5966238"/>
            <a:ext cx="5563655" cy="177405"/>
          </a:xfrm>
        </p:spPr>
        <p:txBody>
          <a:bodyPr lIns="0" tIns="0" rIns="0" bIns="0" anchor="ctr">
            <a:normAutofit/>
          </a:bodyPr>
          <a:lstStyle>
            <a:lvl1pPr marL="0" indent="0" algn="ctr" fontAlgn="t" hangingPunct="1">
              <a:lnSpc>
                <a:spcPct val="100000"/>
              </a:lnSpc>
              <a:spcBef>
                <a:spcPts val="1800"/>
              </a:spcBef>
              <a:buNone/>
              <a:defRPr sz="1400" baseline="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Add description of photo/image here</a:t>
            </a:r>
          </a:p>
        </p:txBody>
      </p:sp>
      <p:sp>
        <p:nvSpPr>
          <p:cNvPr id="30" name="Rectangle 29"/>
          <p:cNvSpPr/>
          <p:nvPr userDrawn="1"/>
        </p:nvSpPr>
        <p:spPr>
          <a:xfrm>
            <a:off x="6274318" y="2199813"/>
            <a:ext cx="5521123" cy="363383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7"/>
          <p:cNvSpPr>
            <a:spLocks noGrp="1"/>
          </p:cNvSpPr>
          <p:nvPr>
            <p:ph type="pic" sz="quarter" idx="18" hasCustomPrompt="1"/>
          </p:nvPr>
        </p:nvSpPr>
        <p:spPr>
          <a:xfrm>
            <a:off x="6292409" y="2209338"/>
            <a:ext cx="5492738" cy="3621134"/>
          </a:xfrm>
        </p:spPr>
        <p:txBody>
          <a:bodyPr>
            <a:normAutofit/>
          </a:bodyPr>
          <a:lstStyle>
            <a:lvl1pPr algn="ctr">
              <a:lnSpc>
                <a:spcPct val="150000"/>
              </a:lnSpc>
              <a:defRPr sz="1600" baseline="0"/>
            </a:lvl1pPr>
          </a:lstStyle>
          <a:p>
            <a:r>
              <a:rPr lang="en-US" dirty="0"/>
              <a:t>Drag picture to placeholder or click icon at add</a:t>
            </a:r>
          </a:p>
        </p:txBody>
      </p:sp>
    </p:spTree>
    <p:extLst>
      <p:ext uri="{BB962C8B-B14F-4D97-AF65-F5344CB8AC3E}">
        <p14:creationId xmlns:p14="http://schemas.microsoft.com/office/powerpoint/2010/main" val="1938743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eaco URL Application Page">
    <p:spTree>
      <p:nvGrpSpPr>
        <p:cNvPr id="1" name=""/>
        <p:cNvGrpSpPr/>
        <p:nvPr/>
      </p:nvGrpSpPr>
      <p:grpSpPr>
        <a:xfrm>
          <a:off x="0" y="0"/>
          <a:ext cx="0" cy="0"/>
          <a:chOff x="0" y="0"/>
          <a:chExt cx="0" cy="0"/>
        </a:xfrm>
      </p:grpSpPr>
      <p:sp>
        <p:nvSpPr>
          <p:cNvPr id="16" name="Slide Number Placeholder 6"/>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 name="Title 1"/>
          <p:cNvSpPr>
            <a:spLocks noGrp="1"/>
          </p:cNvSpPr>
          <p:nvPr>
            <p:ph type="ctrTitle" hasCustomPrompt="1"/>
          </p:nvPr>
        </p:nvSpPr>
        <p:spPr>
          <a:xfrm>
            <a:off x="937101" y="788136"/>
            <a:ext cx="8508456" cy="632102"/>
          </a:xfrm>
        </p:spPr>
        <p:txBody>
          <a:bodyPr lIns="0" tIns="0" rIns="0" bIns="0" anchor="t" anchorCtr="0">
            <a:normAutofit/>
          </a:bodyPr>
          <a:lstStyle>
            <a:lvl1pPr algn="l">
              <a:defRPr sz="4000" b="1" baseline="0">
                <a:solidFill>
                  <a:schemeClr val="tx1"/>
                </a:solidFill>
                <a:latin typeface="Arial" charset="0"/>
                <a:ea typeface="Arial" charset="0"/>
                <a:cs typeface="Arial" charset="0"/>
              </a:defRPr>
            </a:lvl1pPr>
          </a:lstStyle>
          <a:p>
            <a:r>
              <a:rPr lang="en-US" dirty="0"/>
              <a:t>URL Application</a:t>
            </a:r>
          </a:p>
        </p:txBody>
      </p:sp>
      <p:pic>
        <p:nvPicPr>
          <p:cNvPr id="18"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8496" y="612989"/>
            <a:ext cx="1236892" cy="1077699"/>
          </a:xfrm>
          <a:prstGeom prst="rect">
            <a:avLst/>
          </a:prstGeom>
        </p:spPr>
      </p:pic>
      <p:sp>
        <p:nvSpPr>
          <p:cNvPr id="19" name="Pentagon 18"/>
          <p:cNvSpPr/>
          <p:nvPr userDrawn="1"/>
        </p:nvSpPr>
        <p:spPr>
          <a:xfrm>
            <a:off x="934919" y="5440515"/>
            <a:ext cx="3706096" cy="462987"/>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3"/>
          <p:cNvSpPr>
            <a:spLocks noGrp="1"/>
          </p:cNvSpPr>
          <p:nvPr>
            <p:ph type="body" sz="half" idx="13" hasCustomPrompt="1"/>
          </p:nvPr>
        </p:nvSpPr>
        <p:spPr>
          <a:xfrm>
            <a:off x="937101" y="2057400"/>
            <a:ext cx="8431186" cy="2480094"/>
          </a:xfrm>
        </p:spPr>
        <p:txBody>
          <a:bodyPr lIns="0" tIns="0" rIns="0" bIns="0">
            <a:normAutofit/>
          </a:bodyPr>
          <a:lstStyle>
            <a:lvl1pPr marL="0" indent="0" fontAlgn="t" hangingPunct="1">
              <a:lnSpc>
                <a:spcPts val="2300"/>
              </a:lnSpc>
              <a:spcBef>
                <a:spcPts val="0"/>
              </a:spcBef>
              <a:buNone/>
              <a:defRPr sz="1400" baseline="0">
                <a:solidFill>
                  <a:schemeClr val="accent3"/>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ameconsecture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siscipt</a:t>
            </a:r>
            <a:r>
              <a:rPr lang="en-US" dirty="0"/>
              <a:t> </a:t>
            </a:r>
            <a:r>
              <a:rPr lang="en-US" dirty="0" err="1"/>
              <a:t>lobortis</a:t>
            </a:r>
            <a:r>
              <a:rPr lang="en-US" dirty="0"/>
              <a:t> </a:t>
            </a:r>
            <a:r>
              <a:rPr lang="en-US" dirty="0" err="1"/>
              <a:t>nisl</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Duis</a:t>
            </a:r>
            <a:r>
              <a:rPr lang="en-US" dirty="0"/>
              <a:t> </a:t>
            </a:r>
            <a:r>
              <a:rPr lang="en-US" dirty="0" err="1"/>
              <a:t>autem</a:t>
            </a:r>
            <a:r>
              <a:rPr lang="en-US" dirty="0"/>
              <a:t> </a:t>
            </a:r>
            <a:r>
              <a:rPr lang="en-US" dirty="0" err="1"/>
              <a:t>vel</a:t>
            </a:r>
            <a:r>
              <a:rPr lang="en-US" dirty="0"/>
              <a:t> </a:t>
            </a:r>
            <a:r>
              <a:rPr lang="en-US" dirty="0" err="1"/>
              <a:t>eum</a:t>
            </a:r>
            <a:r>
              <a:rPr lang="en-US" dirty="0"/>
              <a:t> </a:t>
            </a:r>
            <a:r>
              <a:rPr lang="en-US" dirty="0" err="1"/>
              <a:t>irure</a:t>
            </a:r>
            <a:r>
              <a:rPr lang="en-US" dirty="0"/>
              <a:t> dolor </a:t>
            </a:r>
            <a:r>
              <a:rPr lang="en-US" dirty="0" err="1"/>
              <a:t>eros</a:t>
            </a:r>
            <a:r>
              <a:rPr lang="en-US" dirty="0"/>
              <a:t> et </a:t>
            </a:r>
            <a:r>
              <a:rPr lang="en-US" dirty="0" err="1"/>
              <a:t>nulla</a:t>
            </a:r>
            <a:r>
              <a:rPr lang="en-US" dirty="0"/>
              <a:t> </a:t>
            </a:r>
            <a:r>
              <a:rPr lang="en-US" dirty="0" err="1"/>
              <a:t>facillisi</a:t>
            </a:r>
            <a:r>
              <a:rPr lang="en-US" dirty="0"/>
              <a:t>.</a:t>
            </a:r>
          </a:p>
        </p:txBody>
      </p:sp>
      <p:sp>
        <p:nvSpPr>
          <p:cNvPr id="21" name="Text Placeholder 3"/>
          <p:cNvSpPr>
            <a:spLocks noGrp="1"/>
          </p:cNvSpPr>
          <p:nvPr>
            <p:ph type="body" sz="half" idx="14" hasCustomPrompt="1"/>
          </p:nvPr>
        </p:nvSpPr>
        <p:spPr>
          <a:xfrm>
            <a:off x="934919" y="5502197"/>
            <a:ext cx="3467748" cy="294953"/>
          </a:xfrm>
        </p:spPr>
        <p:txBody>
          <a:bodyPr lIns="0" tIns="0" rIns="0" bIns="0" anchor="ctr">
            <a:normAutofit/>
          </a:bodyPr>
          <a:lstStyle>
            <a:lvl1pPr marL="0" indent="0" algn="ctr" fontAlgn="t" hangingPunct="1">
              <a:lnSpc>
                <a:spcPts val="2300"/>
              </a:lnSpc>
              <a:spcBef>
                <a:spcPts val="1800"/>
              </a:spcBef>
              <a:buNone/>
              <a:defRPr sz="1600" b="1" baseline="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Your URL goes here</a:t>
            </a:r>
          </a:p>
        </p:txBody>
      </p:sp>
    </p:spTree>
    <p:extLst>
      <p:ext uri="{BB962C8B-B14F-4D97-AF65-F5344CB8AC3E}">
        <p14:creationId xmlns:p14="http://schemas.microsoft.com/office/powerpoint/2010/main" val="19694818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eaco URL Application Page 2">
    <p:spTree>
      <p:nvGrpSpPr>
        <p:cNvPr id="1" name=""/>
        <p:cNvGrpSpPr/>
        <p:nvPr/>
      </p:nvGrpSpPr>
      <p:grpSpPr>
        <a:xfrm>
          <a:off x="0" y="0"/>
          <a:ext cx="0" cy="0"/>
          <a:chOff x="0" y="0"/>
          <a:chExt cx="0" cy="0"/>
        </a:xfrm>
      </p:grpSpPr>
      <p:sp>
        <p:nvSpPr>
          <p:cNvPr id="6" name="Rectangle 5"/>
          <p:cNvSpPr/>
          <p:nvPr userDrawn="1"/>
        </p:nvSpPr>
        <p:spPr>
          <a:xfrm>
            <a:off x="-1" y="0"/>
            <a:ext cx="12192001" cy="69783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7" name="Title 1"/>
          <p:cNvSpPr>
            <a:spLocks noGrp="1"/>
          </p:cNvSpPr>
          <p:nvPr>
            <p:ph type="ctrTitle" hasCustomPrompt="1"/>
          </p:nvPr>
        </p:nvSpPr>
        <p:spPr>
          <a:xfrm>
            <a:off x="937101" y="788136"/>
            <a:ext cx="8508456" cy="632102"/>
          </a:xfrm>
        </p:spPr>
        <p:txBody>
          <a:bodyPr lIns="0" tIns="0" rIns="0" bIns="0" anchor="t" anchorCtr="0">
            <a:normAutofit/>
          </a:bodyPr>
          <a:lstStyle>
            <a:lvl1pPr algn="l">
              <a:defRPr sz="4000" b="1" baseline="0">
                <a:solidFill>
                  <a:schemeClr val="tx2"/>
                </a:solidFill>
                <a:latin typeface="Arial" charset="0"/>
                <a:ea typeface="Arial" charset="0"/>
                <a:cs typeface="Arial" charset="0"/>
              </a:defRPr>
            </a:lvl1pPr>
          </a:lstStyle>
          <a:p>
            <a:r>
              <a:rPr lang="en-US" dirty="0"/>
              <a:t>URL Application</a:t>
            </a:r>
          </a:p>
        </p:txBody>
      </p:sp>
      <p:pic>
        <p:nvPicPr>
          <p:cNvPr id="18"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8496" y="612989"/>
            <a:ext cx="1236892" cy="1077699"/>
          </a:xfrm>
          <a:prstGeom prst="rect">
            <a:avLst/>
          </a:prstGeom>
        </p:spPr>
      </p:pic>
      <p:sp>
        <p:nvSpPr>
          <p:cNvPr id="19" name="Pentagon 18"/>
          <p:cNvSpPr/>
          <p:nvPr userDrawn="1"/>
        </p:nvSpPr>
        <p:spPr>
          <a:xfrm>
            <a:off x="934919" y="5450654"/>
            <a:ext cx="3706096" cy="462987"/>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3"/>
          <p:cNvSpPr>
            <a:spLocks noGrp="1"/>
          </p:cNvSpPr>
          <p:nvPr>
            <p:ph type="body" sz="half" idx="13" hasCustomPrompt="1"/>
          </p:nvPr>
        </p:nvSpPr>
        <p:spPr>
          <a:xfrm>
            <a:off x="937101" y="2057400"/>
            <a:ext cx="8431186" cy="2480094"/>
          </a:xfrm>
        </p:spPr>
        <p:txBody>
          <a:bodyPr lIns="0" tIns="0" rIns="0" bIns="0">
            <a:normAutofit/>
          </a:bodyPr>
          <a:lstStyle>
            <a:lvl1pPr marL="0" indent="0" fontAlgn="t" hangingPunct="1">
              <a:lnSpc>
                <a:spcPts val="2300"/>
              </a:lnSpc>
              <a:spcBef>
                <a:spcPts val="0"/>
              </a:spcBef>
              <a:buNone/>
              <a:defRPr sz="1400" baseline="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ameconsecture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siscipt</a:t>
            </a:r>
            <a:r>
              <a:rPr lang="en-US" dirty="0"/>
              <a:t> </a:t>
            </a:r>
            <a:r>
              <a:rPr lang="en-US" dirty="0" err="1"/>
              <a:t>lobortis</a:t>
            </a:r>
            <a:r>
              <a:rPr lang="en-US" dirty="0"/>
              <a:t> </a:t>
            </a:r>
            <a:r>
              <a:rPr lang="en-US" dirty="0" err="1"/>
              <a:t>nisl</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Duis</a:t>
            </a:r>
            <a:r>
              <a:rPr lang="en-US" dirty="0"/>
              <a:t> </a:t>
            </a:r>
            <a:r>
              <a:rPr lang="en-US" dirty="0" err="1"/>
              <a:t>autem</a:t>
            </a:r>
            <a:r>
              <a:rPr lang="en-US" dirty="0"/>
              <a:t> </a:t>
            </a:r>
            <a:r>
              <a:rPr lang="en-US" dirty="0" err="1"/>
              <a:t>vel</a:t>
            </a:r>
            <a:r>
              <a:rPr lang="en-US" dirty="0"/>
              <a:t> </a:t>
            </a:r>
            <a:r>
              <a:rPr lang="en-US" dirty="0" err="1"/>
              <a:t>eum</a:t>
            </a:r>
            <a:r>
              <a:rPr lang="en-US" dirty="0"/>
              <a:t> </a:t>
            </a:r>
            <a:r>
              <a:rPr lang="en-US" dirty="0" err="1"/>
              <a:t>irure</a:t>
            </a:r>
            <a:r>
              <a:rPr lang="en-US" dirty="0"/>
              <a:t> dolor </a:t>
            </a:r>
            <a:r>
              <a:rPr lang="en-US" dirty="0" err="1"/>
              <a:t>eros</a:t>
            </a:r>
            <a:r>
              <a:rPr lang="en-US" dirty="0"/>
              <a:t> et </a:t>
            </a:r>
            <a:r>
              <a:rPr lang="en-US" dirty="0" err="1"/>
              <a:t>nulla</a:t>
            </a:r>
            <a:r>
              <a:rPr lang="en-US" dirty="0"/>
              <a:t> </a:t>
            </a:r>
            <a:r>
              <a:rPr lang="en-US" dirty="0" err="1"/>
              <a:t>facillisi</a:t>
            </a:r>
            <a:r>
              <a:rPr lang="en-US" dirty="0"/>
              <a:t>.</a:t>
            </a:r>
          </a:p>
        </p:txBody>
      </p:sp>
      <p:sp>
        <p:nvSpPr>
          <p:cNvPr id="24" name="Text Placeholder 3"/>
          <p:cNvSpPr>
            <a:spLocks noGrp="1"/>
          </p:cNvSpPr>
          <p:nvPr>
            <p:ph type="body" sz="half" idx="14" hasCustomPrompt="1"/>
          </p:nvPr>
        </p:nvSpPr>
        <p:spPr>
          <a:xfrm>
            <a:off x="934919" y="5502197"/>
            <a:ext cx="3467748" cy="294953"/>
          </a:xfrm>
        </p:spPr>
        <p:txBody>
          <a:bodyPr lIns="0" tIns="0" rIns="0" bIns="0" anchor="ctr">
            <a:normAutofit/>
          </a:bodyPr>
          <a:lstStyle>
            <a:lvl1pPr marL="0" indent="0" algn="ctr" fontAlgn="t" hangingPunct="1">
              <a:lnSpc>
                <a:spcPts val="2300"/>
              </a:lnSpc>
              <a:spcBef>
                <a:spcPts val="1800"/>
              </a:spcBef>
              <a:buNone/>
              <a:defRPr sz="1600" b="1" baseline="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Your URL goes here</a:t>
            </a:r>
          </a:p>
        </p:txBody>
      </p:sp>
    </p:spTree>
    <p:extLst>
      <p:ext uri="{BB962C8B-B14F-4D97-AF65-F5344CB8AC3E}">
        <p14:creationId xmlns:p14="http://schemas.microsoft.com/office/powerpoint/2010/main" val="5486323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eaco URL Application Page 3">
    <p:spTree>
      <p:nvGrpSpPr>
        <p:cNvPr id="1" name=""/>
        <p:cNvGrpSpPr/>
        <p:nvPr/>
      </p:nvGrpSpPr>
      <p:grpSpPr>
        <a:xfrm>
          <a:off x="0" y="0"/>
          <a:ext cx="0" cy="0"/>
          <a:chOff x="0" y="0"/>
          <a:chExt cx="0" cy="0"/>
        </a:xfrm>
      </p:grpSpPr>
      <p:sp>
        <p:nvSpPr>
          <p:cNvPr id="6" name="Rectangle 5"/>
          <p:cNvSpPr/>
          <p:nvPr userDrawn="1"/>
        </p:nvSpPr>
        <p:spPr>
          <a:xfrm>
            <a:off x="-1" y="0"/>
            <a:ext cx="12192001" cy="6978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335" y="-19455"/>
            <a:ext cx="12086665" cy="6934182"/>
          </a:xfrm>
          <a:prstGeom prst="rect">
            <a:avLst/>
          </a:prstGeom>
        </p:spPr>
      </p:pic>
      <p:sp>
        <p:nvSpPr>
          <p:cNvPr id="17" name="Title 1"/>
          <p:cNvSpPr>
            <a:spLocks noGrp="1"/>
          </p:cNvSpPr>
          <p:nvPr>
            <p:ph type="ctrTitle" hasCustomPrompt="1"/>
          </p:nvPr>
        </p:nvSpPr>
        <p:spPr>
          <a:xfrm>
            <a:off x="937101" y="788136"/>
            <a:ext cx="8508456" cy="632102"/>
          </a:xfrm>
        </p:spPr>
        <p:txBody>
          <a:bodyPr lIns="0" tIns="0" rIns="0" bIns="0" anchor="t" anchorCtr="0">
            <a:normAutofit/>
          </a:bodyPr>
          <a:lstStyle>
            <a:lvl1pPr algn="l">
              <a:defRPr sz="4000" b="1" baseline="0">
                <a:solidFill>
                  <a:schemeClr val="tx1"/>
                </a:solidFill>
                <a:latin typeface="Arial" charset="0"/>
                <a:ea typeface="Arial" charset="0"/>
                <a:cs typeface="Arial" charset="0"/>
              </a:defRPr>
            </a:lvl1pPr>
          </a:lstStyle>
          <a:p>
            <a:r>
              <a:rPr lang="en-US" dirty="0"/>
              <a:t>URL Application</a:t>
            </a:r>
          </a:p>
        </p:txBody>
      </p:sp>
      <p:sp>
        <p:nvSpPr>
          <p:cNvPr id="19" name="Pentagon 18"/>
          <p:cNvSpPr/>
          <p:nvPr userDrawn="1"/>
        </p:nvSpPr>
        <p:spPr>
          <a:xfrm>
            <a:off x="934919" y="5450654"/>
            <a:ext cx="3706096" cy="462987"/>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3"/>
          <p:cNvSpPr>
            <a:spLocks noGrp="1"/>
          </p:cNvSpPr>
          <p:nvPr>
            <p:ph type="body" sz="half" idx="13" hasCustomPrompt="1"/>
          </p:nvPr>
        </p:nvSpPr>
        <p:spPr>
          <a:xfrm>
            <a:off x="937101" y="2057400"/>
            <a:ext cx="8431186" cy="2480094"/>
          </a:xfrm>
        </p:spPr>
        <p:txBody>
          <a:bodyPr lIns="0" tIns="0" rIns="0" bIns="0">
            <a:normAutofit/>
          </a:bodyPr>
          <a:lstStyle>
            <a:lvl1pPr marL="0" indent="0" fontAlgn="t" hangingPunct="1">
              <a:lnSpc>
                <a:spcPts val="2300"/>
              </a:lnSpc>
              <a:spcBef>
                <a:spcPts val="0"/>
              </a:spcBef>
              <a:buNone/>
              <a:defRPr sz="1400" baseline="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ameconsecture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siscipt</a:t>
            </a:r>
            <a:r>
              <a:rPr lang="en-US" dirty="0"/>
              <a:t> </a:t>
            </a:r>
            <a:r>
              <a:rPr lang="en-US" dirty="0" err="1"/>
              <a:t>lobortis</a:t>
            </a:r>
            <a:r>
              <a:rPr lang="en-US" dirty="0"/>
              <a:t> </a:t>
            </a:r>
            <a:r>
              <a:rPr lang="en-US" dirty="0" err="1"/>
              <a:t>nisl</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Duis</a:t>
            </a:r>
            <a:r>
              <a:rPr lang="en-US" dirty="0"/>
              <a:t> </a:t>
            </a:r>
            <a:r>
              <a:rPr lang="en-US" dirty="0" err="1"/>
              <a:t>autem</a:t>
            </a:r>
            <a:r>
              <a:rPr lang="en-US" dirty="0"/>
              <a:t> </a:t>
            </a:r>
            <a:r>
              <a:rPr lang="en-US" dirty="0" err="1"/>
              <a:t>vel</a:t>
            </a:r>
            <a:r>
              <a:rPr lang="en-US" dirty="0"/>
              <a:t> </a:t>
            </a:r>
            <a:r>
              <a:rPr lang="en-US" dirty="0" err="1"/>
              <a:t>eum</a:t>
            </a:r>
            <a:r>
              <a:rPr lang="en-US" dirty="0"/>
              <a:t> </a:t>
            </a:r>
            <a:r>
              <a:rPr lang="en-US" dirty="0" err="1"/>
              <a:t>irure</a:t>
            </a:r>
            <a:r>
              <a:rPr lang="en-US" dirty="0"/>
              <a:t> dolor </a:t>
            </a:r>
            <a:r>
              <a:rPr lang="en-US" dirty="0" err="1"/>
              <a:t>eros</a:t>
            </a:r>
            <a:r>
              <a:rPr lang="en-US" dirty="0"/>
              <a:t> et </a:t>
            </a:r>
            <a:r>
              <a:rPr lang="en-US" dirty="0" err="1"/>
              <a:t>nulla</a:t>
            </a:r>
            <a:r>
              <a:rPr lang="en-US" dirty="0"/>
              <a:t> </a:t>
            </a:r>
            <a:r>
              <a:rPr lang="en-US" dirty="0" err="1"/>
              <a:t>facillisi</a:t>
            </a:r>
            <a:r>
              <a:rPr lang="en-US" dirty="0"/>
              <a:t>.</a:t>
            </a:r>
          </a:p>
        </p:txBody>
      </p:sp>
      <p:sp>
        <p:nvSpPr>
          <p:cNvPr id="23" name="Text Placeholder 3"/>
          <p:cNvSpPr>
            <a:spLocks noGrp="1"/>
          </p:cNvSpPr>
          <p:nvPr>
            <p:ph type="body" sz="half" idx="14" hasCustomPrompt="1"/>
          </p:nvPr>
        </p:nvSpPr>
        <p:spPr>
          <a:xfrm>
            <a:off x="934919" y="5502197"/>
            <a:ext cx="3467748" cy="294953"/>
          </a:xfrm>
        </p:spPr>
        <p:txBody>
          <a:bodyPr lIns="0" tIns="0" rIns="0" bIns="0" anchor="ctr">
            <a:normAutofit/>
          </a:bodyPr>
          <a:lstStyle>
            <a:lvl1pPr marL="0" indent="0" algn="ctr" fontAlgn="t" hangingPunct="1">
              <a:lnSpc>
                <a:spcPts val="2300"/>
              </a:lnSpc>
              <a:spcBef>
                <a:spcPts val="1800"/>
              </a:spcBef>
              <a:buNone/>
              <a:defRPr sz="1600" b="1" baseline="0">
                <a:solidFill>
                  <a:schemeClr val="tx2"/>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Your URL goes here</a:t>
            </a:r>
          </a:p>
        </p:txBody>
      </p:sp>
    </p:spTree>
    <p:extLst>
      <p:ext uri="{BB962C8B-B14F-4D97-AF65-F5344CB8AC3E}">
        <p14:creationId xmlns:p14="http://schemas.microsoft.com/office/powerpoint/2010/main" val="10859111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Neaco Home page">
    <p:spTree>
      <p:nvGrpSpPr>
        <p:cNvPr id="1" name=""/>
        <p:cNvGrpSpPr/>
        <p:nvPr/>
      </p:nvGrpSpPr>
      <p:grpSpPr>
        <a:xfrm>
          <a:off x="0" y="0"/>
          <a:ext cx="0" cy="0"/>
          <a:chOff x="0" y="0"/>
          <a:chExt cx="0" cy="0"/>
        </a:xfrm>
      </p:grpSpPr>
      <p:sp>
        <p:nvSpPr>
          <p:cNvPr id="10" name="Rectangle 9"/>
          <p:cNvSpPr/>
          <p:nvPr userDrawn="1"/>
        </p:nvSpPr>
        <p:spPr>
          <a:xfrm>
            <a:off x="-1" y="0"/>
            <a:ext cx="12192001" cy="6978316"/>
          </a:xfrm>
          <a:prstGeom prst="rect">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29" y="-20828"/>
            <a:ext cx="12230829" cy="7017113"/>
          </a:xfrm>
          <a:prstGeom prst="rect">
            <a:avLst/>
          </a:prstGeom>
        </p:spPr>
      </p:pic>
      <p:sp>
        <p:nvSpPr>
          <p:cNvPr id="11" name="Title 1"/>
          <p:cNvSpPr>
            <a:spLocks noGrp="1"/>
          </p:cNvSpPr>
          <p:nvPr>
            <p:ph type="ctrTitle" hasCustomPrompt="1"/>
          </p:nvPr>
        </p:nvSpPr>
        <p:spPr>
          <a:xfrm>
            <a:off x="939051" y="1106481"/>
            <a:ext cx="5476617" cy="1926651"/>
          </a:xfrm>
        </p:spPr>
        <p:txBody>
          <a:bodyPr anchor="t">
            <a:noAutofit/>
          </a:bodyPr>
          <a:lstStyle>
            <a:lvl1pPr algn="l">
              <a:lnSpc>
                <a:spcPct val="100000"/>
              </a:lnSpc>
              <a:defRPr sz="3400" b="0">
                <a:solidFill>
                  <a:schemeClr val="bg1"/>
                </a:solidFill>
                <a:latin typeface="Arial" charset="0"/>
                <a:ea typeface="Arial" charset="0"/>
                <a:cs typeface="Arial" charset="0"/>
              </a:defRPr>
            </a:lvl1pPr>
          </a:lstStyle>
          <a:p>
            <a:r>
              <a:rPr lang="en-US" dirty="0"/>
              <a:t>Explore your options’</a:t>
            </a:r>
            <a:br>
              <a:rPr lang="en-US" dirty="0"/>
            </a:br>
            <a:r>
              <a:rPr lang="en-US" dirty="0"/>
              <a:t>Discover your potential</a:t>
            </a:r>
          </a:p>
        </p:txBody>
      </p:sp>
      <p:sp>
        <p:nvSpPr>
          <p:cNvPr id="14" name="TextBox 13"/>
          <p:cNvSpPr txBox="1"/>
          <p:nvPr userDrawn="1"/>
        </p:nvSpPr>
        <p:spPr>
          <a:xfrm>
            <a:off x="962529" y="5976451"/>
            <a:ext cx="2783975" cy="338554"/>
          </a:xfrm>
          <a:prstGeom prst="rect">
            <a:avLst/>
          </a:prstGeom>
          <a:noFill/>
        </p:spPr>
        <p:txBody>
          <a:bodyPr wrap="square" rtlCol="0">
            <a:spAutoFit/>
          </a:bodyPr>
          <a:lstStyle/>
          <a:p>
            <a:r>
              <a:rPr lang="en-US" sz="1600" b="1" dirty="0">
                <a:solidFill>
                  <a:srgbClr val="06B2A9"/>
                </a:solidFill>
                <a:latin typeface="Raleway SemiBold" charset="0"/>
                <a:ea typeface="Raleway SemiBold" charset="0"/>
                <a:cs typeface="Raleway SemiBold" charset="0"/>
              </a:rPr>
              <a:t>takeyourplace.ac.uk</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2151" y="5408948"/>
            <a:ext cx="1979807" cy="420955"/>
          </a:xfrm>
          <a:prstGeom prst="rect">
            <a:avLst/>
          </a:prstGeom>
        </p:spPr>
      </p:pic>
    </p:spTree>
    <p:extLst>
      <p:ext uri="{BB962C8B-B14F-4D97-AF65-F5344CB8AC3E}">
        <p14:creationId xmlns:p14="http://schemas.microsoft.com/office/powerpoint/2010/main" val="2892587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Generic Orange">
    <p:bg>
      <p:bgPr>
        <a:solidFill>
          <a:srgbClr val="FAA61A"/>
        </a:solidFill>
        <a:effectLst/>
      </p:bgPr>
    </p:bg>
    <p:spTree>
      <p:nvGrpSpPr>
        <p:cNvPr id="1" name=""/>
        <p:cNvGrpSpPr/>
        <p:nvPr/>
      </p:nvGrpSpPr>
      <p:grpSpPr>
        <a:xfrm>
          <a:off x="0" y="0"/>
          <a:ext cx="0" cy="0"/>
          <a:chOff x="0" y="0"/>
          <a:chExt cx="0" cy="0"/>
        </a:xfrm>
      </p:grpSpPr>
      <p:sp>
        <p:nvSpPr>
          <p:cNvPr id="3" name="Rectangle 2"/>
          <p:cNvSpPr/>
          <p:nvPr userDrawn="1"/>
        </p:nvSpPr>
        <p:spPr>
          <a:xfrm>
            <a:off x="0" y="5519615"/>
            <a:ext cx="12192000" cy="13383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4"/>
          </a:p>
        </p:txBody>
      </p:sp>
      <p:pic>
        <p:nvPicPr>
          <p:cNvPr id="7" name="Picture 6"/>
          <p:cNvPicPr>
            <a:picLocks noChangeAspect="1"/>
          </p:cNvPicPr>
          <p:nvPr userDrawn="1"/>
        </p:nvPicPr>
        <p:blipFill>
          <a:blip r:embed="rId2"/>
          <a:stretch>
            <a:fillRect/>
          </a:stretch>
        </p:blipFill>
        <p:spPr>
          <a:xfrm>
            <a:off x="10081725" y="5845908"/>
            <a:ext cx="1165214" cy="685800"/>
          </a:xfrm>
          <a:prstGeom prst="rect">
            <a:avLst/>
          </a:prstGeom>
        </p:spPr>
      </p:pic>
      <p:pic>
        <p:nvPicPr>
          <p:cNvPr id="6" name="Picture 5">
            <a:extLst>
              <a:ext uri="{FF2B5EF4-FFF2-40B4-BE49-F238E27FC236}">
                <a16:creationId xmlns:a16="http://schemas.microsoft.com/office/drawing/2014/main" id="{86F9E190-3176-C24D-AC03-6A7D728E7DEE}"/>
              </a:ext>
            </a:extLst>
          </p:cNvPr>
          <p:cNvPicPr>
            <a:picLocks noChangeAspect="1"/>
          </p:cNvPicPr>
          <p:nvPr userDrawn="1"/>
        </p:nvPicPr>
        <p:blipFill>
          <a:blip r:embed="rId3"/>
          <a:stretch>
            <a:fillRect/>
          </a:stretch>
        </p:blipFill>
        <p:spPr>
          <a:xfrm>
            <a:off x="850600" y="5890102"/>
            <a:ext cx="3397550" cy="615881"/>
          </a:xfrm>
          <a:prstGeom prst="rect">
            <a:avLst/>
          </a:prstGeom>
        </p:spPr>
      </p:pic>
    </p:spTree>
    <p:extLst>
      <p:ext uri="{BB962C8B-B14F-4D97-AF65-F5344CB8AC3E}">
        <p14:creationId xmlns:p14="http://schemas.microsoft.com/office/powerpoint/2010/main" val="40904694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eneric Pink">
    <p:bg>
      <p:bgPr>
        <a:solidFill>
          <a:srgbClr val="EC008C"/>
        </a:solidFill>
        <a:effectLst/>
      </p:bgPr>
    </p:bg>
    <p:spTree>
      <p:nvGrpSpPr>
        <p:cNvPr id="1" name=""/>
        <p:cNvGrpSpPr/>
        <p:nvPr/>
      </p:nvGrpSpPr>
      <p:grpSpPr>
        <a:xfrm>
          <a:off x="0" y="0"/>
          <a:ext cx="0" cy="0"/>
          <a:chOff x="0" y="0"/>
          <a:chExt cx="0" cy="0"/>
        </a:xfrm>
      </p:grpSpPr>
      <p:sp>
        <p:nvSpPr>
          <p:cNvPr id="3" name="Rectangle 2"/>
          <p:cNvSpPr/>
          <p:nvPr userDrawn="1"/>
        </p:nvSpPr>
        <p:spPr>
          <a:xfrm>
            <a:off x="0" y="5519615"/>
            <a:ext cx="12192000" cy="13383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4"/>
          </a:p>
        </p:txBody>
      </p:sp>
      <p:pic>
        <p:nvPicPr>
          <p:cNvPr id="7" name="Picture 6"/>
          <p:cNvPicPr>
            <a:picLocks noChangeAspect="1"/>
          </p:cNvPicPr>
          <p:nvPr userDrawn="1"/>
        </p:nvPicPr>
        <p:blipFill>
          <a:blip r:embed="rId2"/>
          <a:stretch>
            <a:fillRect/>
          </a:stretch>
        </p:blipFill>
        <p:spPr>
          <a:xfrm>
            <a:off x="10081725" y="5845908"/>
            <a:ext cx="1165214" cy="685800"/>
          </a:xfrm>
          <a:prstGeom prst="rect">
            <a:avLst/>
          </a:prstGeom>
        </p:spPr>
      </p:pic>
      <p:pic>
        <p:nvPicPr>
          <p:cNvPr id="6" name="Picture 5">
            <a:extLst>
              <a:ext uri="{FF2B5EF4-FFF2-40B4-BE49-F238E27FC236}">
                <a16:creationId xmlns:a16="http://schemas.microsoft.com/office/drawing/2014/main" id="{DAB81C3A-0ECE-644E-AAE1-22E53B748CBD}"/>
              </a:ext>
            </a:extLst>
          </p:cNvPr>
          <p:cNvPicPr>
            <a:picLocks noChangeAspect="1"/>
          </p:cNvPicPr>
          <p:nvPr userDrawn="1"/>
        </p:nvPicPr>
        <p:blipFill>
          <a:blip r:embed="rId3"/>
          <a:stretch>
            <a:fillRect/>
          </a:stretch>
        </p:blipFill>
        <p:spPr>
          <a:xfrm>
            <a:off x="850602" y="5890102"/>
            <a:ext cx="3397545" cy="615881"/>
          </a:xfrm>
          <a:prstGeom prst="rect">
            <a:avLst/>
          </a:prstGeom>
        </p:spPr>
      </p:pic>
    </p:spTree>
    <p:extLst>
      <p:ext uri="{BB962C8B-B14F-4D97-AF65-F5344CB8AC3E}">
        <p14:creationId xmlns:p14="http://schemas.microsoft.com/office/powerpoint/2010/main" val="2596224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ink/Purple">
    <p:bg>
      <p:bgPr>
        <a:gradFill flip="none" rotWithShape="1">
          <a:gsLst>
            <a:gs pos="0">
              <a:srgbClr val="EC008C"/>
            </a:gs>
            <a:gs pos="100000">
              <a:srgbClr val="7F4098"/>
            </a:gs>
          </a:gsLst>
          <a:lin ang="18000000" scaled="0"/>
          <a:tileRect/>
        </a:gradFill>
        <a:effectLst/>
      </p:bgPr>
    </p:bg>
    <p:spTree>
      <p:nvGrpSpPr>
        <p:cNvPr id="1" name=""/>
        <p:cNvGrpSpPr/>
        <p:nvPr/>
      </p:nvGrpSpPr>
      <p:grpSpPr>
        <a:xfrm>
          <a:off x="0" y="0"/>
          <a:ext cx="0" cy="0"/>
          <a:chOff x="0" y="0"/>
          <a:chExt cx="0" cy="0"/>
        </a:xfrm>
      </p:grpSpPr>
      <p:sp>
        <p:nvSpPr>
          <p:cNvPr id="3" name="Rectangle 2"/>
          <p:cNvSpPr/>
          <p:nvPr userDrawn="1"/>
        </p:nvSpPr>
        <p:spPr>
          <a:xfrm>
            <a:off x="0" y="5519615"/>
            <a:ext cx="12192000" cy="13383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4" dirty="0"/>
          </a:p>
        </p:txBody>
      </p:sp>
      <p:pic>
        <p:nvPicPr>
          <p:cNvPr id="7" name="Picture 6"/>
          <p:cNvPicPr>
            <a:picLocks noChangeAspect="1"/>
          </p:cNvPicPr>
          <p:nvPr userDrawn="1"/>
        </p:nvPicPr>
        <p:blipFill>
          <a:blip r:embed="rId2"/>
          <a:stretch>
            <a:fillRect/>
          </a:stretch>
        </p:blipFill>
        <p:spPr>
          <a:xfrm>
            <a:off x="10081725" y="5845908"/>
            <a:ext cx="1165214" cy="685800"/>
          </a:xfrm>
          <a:prstGeom prst="rect">
            <a:avLst/>
          </a:prstGeom>
        </p:spPr>
      </p:pic>
      <p:sp>
        <p:nvSpPr>
          <p:cNvPr id="5" name="Text Placeholder 25">
            <a:extLst>
              <a:ext uri="{FF2B5EF4-FFF2-40B4-BE49-F238E27FC236}">
                <a16:creationId xmlns:a16="http://schemas.microsoft.com/office/drawing/2014/main" id="{5B2CC977-5053-5143-A54A-165760E8780C}"/>
              </a:ext>
            </a:extLst>
          </p:cNvPr>
          <p:cNvSpPr>
            <a:spLocks noGrp="1"/>
          </p:cNvSpPr>
          <p:nvPr>
            <p:ph type="body" sz="quarter" idx="10" hasCustomPrompt="1"/>
          </p:nvPr>
        </p:nvSpPr>
        <p:spPr>
          <a:xfrm>
            <a:off x="945061" y="5859791"/>
            <a:ext cx="9221971" cy="260515"/>
          </a:xfrm>
          <a:prstGeom prst="rect">
            <a:avLst/>
          </a:prstGeom>
        </p:spPr>
        <p:txBody>
          <a:bodyPr/>
          <a:lstStyle>
            <a:lvl1pPr marL="0" indent="0">
              <a:lnSpc>
                <a:spcPts val="1995"/>
              </a:lnSpc>
              <a:buNone/>
              <a:defRPr lang="en-US" sz="1995" b="1" kern="1200" cap="all" baseline="0" dirty="0" smtClean="0">
                <a:solidFill>
                  <a:srgbClr val="EC008C"/>
                </a:solidFill>
                <a:latin typeface="+mj-lt"/>
                <a:ea typeface="+mn-ea"/>
                <a:cs typeface="Brandon Text Black"/>
              </a:defRPr>
            </a:lvl1pPr>
            <a:lvl2pPr marL="0" indent="0" algn="l" defTabSz="608987" rtl="0" eaLnBrk="1" latinLnBrk="0" hangingPunct="1">
              <a:lnSpc>
                <a:spcPts val="1995"/>
              </a:lnSpc>
              <a:spcBef>
                <a:spcPts val="100"/>
              </a:spcBef>
              <a:spcAft>
                <a:spcPts val="100"/>
              </a:spcAft>
              <a:buNone/>
              <a:defRPr lang="en-US" sz="1995" kern="1200" dirty="0" smtClean="0">
                <a:solidFill>
                  <a:srgbClr val="8DC63F"/>
                </a:solidFill>
                <a:latin typeface="Brandon Text Regular"/>
                <a:ea typeface="+mn-ea"/>
                <a:cs typeface="Brandon Text Regular"/>
              </a:defRPr>
            </a:lvl2pPr>
            <a:lvl3pPr marL="1217976" indent="0">
              <a:buNone/>
              <a:defRPr/>
            </a:lvl3pPr>
          </a:lstStyle>
          <a:p>
            <a:pPr lvl="0"/>
            <a:r>
              <a:rPr lang="en-US" dirty="0"/>
              <a:t>INSERT PRESENTER NAME HERE</a:t>
            </a:r>
          </a:p>
        </p:txBody>
      </p:sp>
      <p:sp>
        <p:nvSpPr>
          <p:cNvPr id="6" name="Text Placeholder 30">
            <a:extLst>
              <a:ext uri="{FF2B5EF4-FFF2-40B4-BE49-F238E27FC236}">
                <a16:creationId xmlns:a16="http://schemas.microsoft.com/office/drawing/2014/main" id="{2AACB946-4D7F-6140-8A93-47C321FD3F50}"/>
              </a:ext>
            </a:extLst>
          </p:cNvPr>
          <p:cNvSpPr>
            <a:spLocks noGrp="1"/>
          </p:cNvSpPr>
          <p:nvPr>
            <p:ph type="body" sz="quarter" idx="11" hasCustomPrompt="1"/>
          </p:nvPr>
        </p:nvSpPr>
        <p:spPr>
          <a:xfrm>
            <a:off x="947667" y="6139609"/>
            <a:ext cx="7773247" cy="318951"/>
          </a:xfrm>
          <a:prstGeom prst="rect">
            <a:avLst/>
          </a:prstGeom>
        </p:spPr>
        <p:txBody>
          <a:bodyPr/>
          <a:lstStyle>
            <a:lvl1pPr marL="0" indent="0">
              <a:buNone/>
              <a:defRPr lang="en-US" sz="1995" kern="1200" dirty="0" smtClean="0">
                <a:solidFill>
                  <a:srgbClr val="EC008C"/>
                </a:solidFill>
                <a:latin typeface="+mn-lt"/>
                <a:ea typeface="+mn-ea"/>
                <a:cs typeface="Brandon Text Regular"/>
              </a:defRPr>
            </a:lvl1pPr>
          </a:lstStyle>
          <a:p>
            <a:pPr lvl="0"/>
            <a:r>
              <a:rPr lang="en-US" dirty="0"/>
              <a:t>INSERT PRESENTER TITLE HERE</a:t>
            </a:r>
          </a:p>
        </p:txBody>
      </p:sp>
      <p:sp>
        <p:nvSpPr>
          <p:cNvPr id="8" name="Content Placeholder 3">
            <a:extLst>
              <a:ext uri="{FF2B5EF4-FFF2-40B4-BE49-F238E27FC236}">
                <a16:creationId xmlns:a16="http://schemas.microsoft.com/office/drawing/2014/main" id="{09F40B17-04BA-5C45-8186-950AA648FCEC}"/>
              </a:ext>
            </a:extLst>
          </p:cNvPr>
          <p:cNvSpPr>
            <a:spLocks noGrp="1"/>
          </p:cNvSpPr>
          <p:nvPr>
            <p:ph sz="quarter" idx="13" hasCustomPrompt="1"/>
          </p:nvPr>
        </p:nvSpPr>
        <p:spPr>
          <a:xfrm>
            <a:off x="843375" y="792172"/>
            <a:ext cx="4988414" cy="594177"/>
          </a:xfrm>
          <a:prstGeom prst="rect">
            <a:avLst/>
          </a:prstGeom>
        </p:spPr>
        <p:txBody>
          <a:bodyPr/>
          <a:lstStyle>
            <a:lvl1pPr marL="0" indent="0">
              <a:buNone/>
              <a:defRPr lang="en-US" sz="5385" b="1" dirty="0">
                <a:solidFill>
                  <a:schemeClr val="bg1"/>
                </a:solidFill>
                <a:cs typeface="Brandon Text Black"/>
              </a:defRPr>
            </a:lvl1pPr>
          </a:lstStyle>
          <a:p>
            <a:pPr>
              <a:lnSpc>
                <a:spcPts val="4388"/>
              </a:lnSpc>
              <a:spcBef>
                <a:spcPts val="100"/>
              </a:spcBef>
              <a:spcAft>
                <a:spcPts val="100"/>
              </a:spcAft>
            </a:pPr>
            <a:r>
              <a:rPr lang="en-US" sz="4388" b="1" dirty="0">
                <a:solidFill>
                  <a:schemeClr val="bg1"/>
                </a:solidFill>
                <a:latin typeface="+mj-lt"/>
                <a:cs typeface="Brandon Text Black"/>
              </a:rPr>
              <a:t>TITLE HEADING 1</a:t>
            </a:r>
          </a:p>
        </p:txBody>
      </p:sp>
      <p:sp>
        <p:nvSpPr>
          <p:cNvPr id="9" name="Content Placeholder 4">
            <a:extLst>
              <a:ext uri="{FF2B5EF4-FFF2-40B4-BE49-F238E27FC236}">
                <a16:creationId xmlns:a16="http://schemas.microsoft.com/office/drawing/2014/main" id="{B094A8BE-04C4-F243-BF3C-EDC42DAC47DA}"/>
              </a:ext>
            </a:extLst>
          </p:cNvPr>
          <p:cNvSpPr>
            <a:spLocks noGrp="1"/>
          </p:cNvSpPr>
          <p:nvPr>
            <p:ph sz="quarter" idx="14" hasCustomPrompt="1"/>
          </p:nvPr>
        </p:nvSpPr>
        <p:spPr>
          <a:xfrm>
            <a:off x="829764" y="1392700"/>
            <a:ext cx="5002025" cy="608657"/>
          </a:xfrm>
          <a:prstGeom prst="rect">
            <a:avLst/>
          </a:prstGeom>
          <a:solidFill>
            <a:srgbClr val="7F4098"/>
          </a:solidFill>
        </p:spPr>
        <p:txBody>
          <a:bodyPr/>
          <a:lstStyle>
            <a:lvl1pPr marL="0" indent="0">
              <a:buNone/>
              <a:defRPr lang="en-US" sz="5385" b="1" dirty="0">
                <a:solidFill>
                  <a:schemeClr val="bg1"/>
                </a:solidFill>
                <a:cs typeface="Brandon Text Black"/>
              </a:defRPr>
            </a:lvl1pPr>
          </a:lstStyle>
          <a:p>
            <a:pPr>
              <a:lnSpc>
                <a:spcPts val="4388"/>
              </a:lnSpc>
              <a:spcBef>
                <a:spcPts val="100"/>
              </a:spcBef>
              <a:spcAft>
                <a:spcPts val="100"/>
              </a:spcAft>
            </a:pPr>
            <a:r>
              <a:rPr lang="en-US" sz="4388" b="1" dirty="0">
                <a:solidFill>
                  <a:schemeClr val="bg1"/>
                </a:solidFill>
                <a:latin typeface="+mj-lt"/>
                <a:cs typeface="Brandon Text Black"/>
              </a:rPr>
              <a:t>TITLE HEADING 2</a:t>
            </a:r>
          </a:p>
        </p:txBody>
      </p:sp>
    </p:spTree>
    <p:extLst>
      <p:ext uri="{BB962C8B-B14F-4D97-AF65-F5344CB8AC3E}">
        <p14:creationId xmlns:p14="http://schemas.microsoft.com/office/powerpoint/2010/main" val="724751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Neaco Title page 1">
    <p:spTree>
      <p:nvGrpSpPr>
        <p:cNvPr id="1" name=""/>
        <p:cNvGrpSpPr/>
        <p:nvPr/>
      </p:nvGrpSpPr>
      <p:grpSpPr>
        <a:xfrm>
          <a:off x="0" y="0"/>
          <a:ext cx="0" cy="0"/>
          <a:chOff x="0" y="0"/>
          <a:chExt cx="0" cy="0"/>
        </a:xfrm>
      </p:grpSpPr>
      <p:sp>
        <p:nvSpPr>
          <p:cNvPr id="11" name="Rectangle 10"/>
          <p:cNvSpPr/>
          <p:nvPr userDrawn="1"/>
        </p:nvSpPr>
        <p:spPr>
          <a:xfrm>
            <a:off x="-1" y="0"/>
            <a:ext cx="12192001" cy="6978316"/>
          </a:xfrm>
          <a:prstGeom prst="rect">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9" y="11845"/>
            <a:ext cx="12185503" cy="6991109"/>
          </a:xfrm>
          <a:prstGeom prst="rect">
            <a:avLst/>
          </a:prstGeom>
        </p:spPr>
      </p:pic>
      <p:sp>
        <p:nvSpPr>
          <p:cNvPr id="2" name="Title 1"/>
          <p:cNvSpPr>
            <a:spLocks noGrp="1"/>
          </p:cNvSpPr>
          <p:nvPr>
            <p:ph type="ctrTitle" hasCustomPrompt="1"/>
          </p:nvPr>
        </p:nvSpPr>
        <p:spPr>
          <a:xfrm>
            <a:off x="669475" y="2193458"/>
            <a:ext cx="8811982" cy="862931"/>
          </a:xfrm>
        </p:spPr>
        <p:txBody>
          <a:bodyPr anchor="b">
            <a:normAutofit/>
          </a:bodyPr>
          <a:lstStyle>
            <a:lvl1pPr algn="l">
              <a:defRPr sz="4000" b="1">
                <a:solidFill>
                  <a:schemeClr val="bg1"/>
                </a:solidFill>
                <a:latin typeface="Arial" charset="0"/>
                <a:ea typeface="Arial" charset="0"/>
                <a:cs typeface="Arial" charset="0"/>
              </a:defRPr>
            </a:lvl1pPr>
          </a:lstStyle>
          <a:p>
            <a:r>
              <a:rPr lang="en-US" dirty="0"/>
              <a:t>Title page</a:t>
            </a:r>
          </a:p>
        </p:txBody>
      </p:sp>
      <p:sp>
        <p:nvSpPr>
          <p:cNvPr id="3" name="Subtitle 2"/>
          <p:cNvSpPr>
            <a:spLocks noGrp="1"/>
          </p:cNvSpPr>
          <p:nvPr>
            <p:ph type="subTitle" idx="1" hasCustomPrompt="1"/>
          </p:nvPr>
        </p:nvSpPr>
        <p:spPr>
          <a:xfrm>
            <a:off x="669317" y="3153467"/>
            <a:ext cx="8832018" cy="673097"/>
          </a:xfrm>
        </p:spPr>
        <p:txBody>
          <a:bodyPr/>
          <a:lstStyle>
            <a:lvl1pPr marL="0" indent="0" algn="l">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ct val="150000"/>
              </a:lnSpc>
            </a:pPr>
            <a:r>
              <a:rPr lang="en-US" sz="2400" dirty="0">
                <a:solidFill>
                  <a:schemeClr val="bg1"/>
                </a:solidFill>
                <a:latin typeface="Arial" charset="0"/>
                <a:ea typeface="Arial" charset="0"/>
                <a:cs typeface="Arial" charset="0"/>
              </a:rPr>
              <a:t>Subtitle to appear here if required</a:t>
            </a:r>
          </a:p>
        </p:txBody>
      </p:sp>
      <p:pic>
        <p:nvPicPr>
          <p:cNvPr id="13" name="Content Placeholder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48496" y="612989"/>
            <a:ext cx="1236892" cy="1077699"/>
          </a:xfrm>
          <a:prstGeom prst="rect">
            <a:avLst/>
          </a:prstGeom>
        </p:spPr>
      </p:pic>
    </p:spTree>
    <p:extLst>
      <p:ext uri="{BB962C8B-B14F-4D97-AF65-F5344CB8AC3E}">
        <p14:creationId xmlns:p14="http://schemas.microsoft.com/office/powerpoint/2010/main" val="1353862255"/>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eaco Our Parnters">
    <p:spTree>
      <p:nvGrpSpPr>
        <p:cNvPr id="1" name=""/>
        <p:cNvGrpSpPr/>
        <p:nvPr/>
      </p:nvGrpSpPr>
      <p:grpSpPr>
        <a:xfrm>
          <a:off x="0" y="0"/>
          <a:ext cx="0" cy="0"/>
          <a:chOff x="0" y="0"/>
          <a:chExt cx="0" cy="0"/>
        </a:xfrm>
      </p:grpSpPr>
      <p:pic>
        <p:nvPicPr>
          <p:cNvPr id="8"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8496" y="612989"/>
            <a:ext cx="1236892" cy="1077699"/>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46425" y="6046374"/>
            <a:ext cx="1008949" cy="254587"/>
          </a:xfrm>
          <a:prstGeom prst="rect">
            <a:avLst/>
          </a:prstGeom>
        </p:spPr>
      </p:pic>
      <p:sp>
        <p:nvSpPr>
          <p:cNvPr id="12" name="Title 1"/>
          <p:cNvSpPr>
            <a:spLocks noGrp="1"/>
          </p:cNvSpPr>
          <p:nvPr>
            <p:ph type="ctrTitle" hasCustomPrompt="1"/>
          </p:nvPr>
        </p:nvSpPr>
        <p:spPr>
          <a:xfrm>
            <a:off x="937101" y="729770"/>
            <a:ext cx="6592108" cy="632102"/>
          </a:xfrm>
        </p:spPr>
        <p:txBody>
          <a:bodyPr lIns="0" tIns="0" rIns="0" bIns="0" anchor="t" anchorCtr="0">
            <a:normAutofit/>
          </a:bodyPr>
          <a:lstStyle>
            <a:lvl1pPr algn="l">
              <a:defRPr sz="4000" b="1">
                <a:solidFill>
                  <a:schemeClr val="tx1"/>
                </a:solidFill>
                <a:latin typeface="Arial" charset="0"/>
                <a:ea typeface="Arial" charset="0"/>
                <a:cs typeface="Arial" charset="0"/>
              </a:defRPr>
            </a:lvl1pPr>
          </a:lstStyle>
          <a:p>
            <a:r>
              <a:rPr lang="en-US" dirty="0"/>
              <a:t>Our Partners</a:t>
            </a: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8025" y="1876968"/>
            <a:ext cx="10058400" cy="3983126"/>
          </a:xfrm>
          <a:prstGeom prst="rect">
            <a:avLst/>
          </a:prstGeom>
        </p:spPr>
      </p:pic>
    </p:spTree>
    <p:extLst>
      <p:ext uri="{BB962C8B-B14F-4D97-AF65-F5344CB8AC3E}">
        <p14:creationId xmlns:p14="http://schemas.microsoft.com/office/powerpoint/2010/main" val="1016230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aco Title page 3">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937101" y="729770"/>
            <a:ext cx="8957748" cy="632102"/>
          </a:xfrm>
        </p:spPr>
        <p:txBody>
          <a:bodyPr lIns="0" tIns="0" rIns="0" bIns="0" anchor="t" anchorCtr="0">
            <a:normAutofit/>
          </a:bodyPr>
          <a:lstStyle>
            <a:lvl1pPr algn="l">
              <a:defRPr sz="4000" b="1">
                <a:solidFill>
                  <a:schemeClr val="tx1"/>
                </a:solidFill>
                <a:latin typeface="Arial" charset="0"/>
                <a:ea typeface="Arial" charset="0"/>
                <a:cs typeface="Arial" charset="0"/>
              </a:defRPr>
            </a:lvl1pPr>
          </a:lstStyle>
          <a:p>
            <a:r>
              <a:rPr lang="en-US" dirty="0"/>
              <a:t>Title to appear here</a:t>
            </a:r>
          </a:p>
        </p:txBody>
      </p:sp>
      <p:sp>
        <p:nvSpPr>
          <p:cNvPr id="48" name="Text Placeholder 3"/>
          <p:cNvSpPr>
            <a:spLocks noGrp="1"/>
          </p:cNvSpPr>
          <p:nvPr>
            <p:ph type="body" sz="half" idx="13" hasCustomPrompt="1"/>
          </p:nvPr>
        </p:nvSpPr>
        <p:spPr>
          <a:xfrm>
            <a:off x="937101" y="2057400"/>
            <a:ext cx="7545418" cy="1541834"/>
          </a:xfrm>
        </p:spPr>
        <p:txBody>
          <a:bodyPr lIns="0" tIns="0" rIns="0" bIns="0">
            <a:normAutofit/>
          </a:bodyPr>
          <a:lstStyle>
            <a:lvl1pPr marL="0" indent="0" fontAlgn="t" hangingPunct="1">
              <a:lnSpc>
                <a:spcPts val="2300"/>
              </a:lnSpc>
              <a:spcBef>
                <a:spcPts val="0"/>
              </a:spcBef>
              <a:buNone/>
              <a:defRPr sz="1400" baseline="0">
                <a:solidFill>
                  <a:schemeClr val="accent3"/>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ameconsecture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siscipt</a:t>
            </a:r>
            <a:r>
              <a:rPr lang="en-US" dirty="0"/>
              <a:t> </a:t>
            </a:r>
            <a:r>
              <a:rPr lang="en-US" dirty="0" err="1"/>
              <a:t>lobortis</a:t>
            </a:r>
            <a:r>
              <a:rPr lang="en-US" dirty="0"/>
              <a:t> </a:t>
            </a:r>
            <a:r>
              <a:rPr lang="en-US" dirty="0" err="1"/>
              <a:t>nisl</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Duis</a:t>
            </a:r>
            <a:r>
              <a:rPr lang="en-US" dirty="0"/>
              <a:t> </a:t>
            </a:r>
            <a:r>
              <a:rPr lang="en-US" dirty="0" err="1"/>
              <a:t>autem</a:t>
            </a:r>
            <a:r>
              <a:rPr lang="en-US" dirty="0"/>
              <a:t> </a:t>
            </a:r>
            <a:r>
              <a:rPr lang="en-US" dirty="0" err="1"/>
              <a:t>vel</a:t>
            </a:r>
            <a:r>
              <a:rPr lang="en-US" dirty="0"/>
              <a:t> </a:t>
            </a:r>
            <a:r>
              <a:rPr lang="en-US" dirty="0" err="1"/>
              <a:t>eum</a:t>
            </a:r>
            <a:r>
              <a:rPr lang="en-US" dirty="0"/>
              <a:t> </a:t>
            </a:r>
            <a:r>
              <a:rPr lang="en-US" dirty="0" err="1"/>
              <a:t>irure</a:t>
            </a:r>
            <a:r>
              <a:rPr lang="en-US" dirty="0"/>
              <a:t> dolor </a:t>
            </a:r>
            <a:r>
              <a:rPr lang="en-US" dirty="0" err="1"/>
              <a:t>eros</a:t>
            </a:r>
            <a:r>
              <a:rPr lang="en-US" dirty="0"/>
              <a:t> et </a:t>
            </a:r>
            <a:r>
              <a:rPr lang="en-US" dirty="0" err="1"/>
              <a:t>nulla</a:t>
            </a:r>
            <a:r>
              <a:rPr lang="en-US" dirty="0"/>
              <a:t> </a:t>
            </a:r>
            <a:r>
              <a:rPr lang="en-US" dirty="0" err="1"/>
              <a:t>facillisi</a:t>
            </a:r>
            <a:r>
              <a:rPr lang="en-US" dirty="0"/>
              <a:t>.</a:t>
            </a:r>
          </a:p>
        </p:txBody>
      </p:sp>
      <p:pic>
        <p:nvPicPr>
          <p:cNvPr id="8"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8496" y="612989"/>
            <a:ext cx="1236892" cy="1077699"/>
          </a:xfrm>
          <a:prstGeom prst="rect">
            <a:avLst/>
          </a:prstGeom>
        </p:spPr>
      </p:pic>
      <p:sp>
        <p:nvSpPr>
          <p:cNvPr id="9" name="Text Placeholder 3"/>
          <p:cNvSpPr>
            <a:spLocks noGrp="1"/>
          </p:cNvSpPr>
          <p:nvPr>
            <p:ph type="body" sz="half" idx="14" hasCustomPrompt="1"/>
          </p:nvPr>
        </p:nvSpPr>
        <p:spPr>
          <a:xfrm>
            <a:off x="937101" y="3620307"/>
            <a:ext cx="7545418" cy="1541834"/>
          </a:xfrm>
        </p:spPr>
        <p:txBody>
          <a:bodyPr lIns="0" tIns="0" rIns="0" bIns="0">
            <a:normAutofit/>
          </a:bodyPr>
          <a:lstStyle>
            <a:lvl1pPr marL="285750" indent="-285750" fontAlgn="t" hangingPunct="1">
              <a:lnSpc>
                <a:spcPts val="2300"/>
              </a:lnSpc>
              <a:spcBef>
                <a:spcPts val="0"/>
              </a:spcBef>
              <a:buFont typeface="Arial" charset="0"/>
              <a:buChar char="•"/>
              <a:defRPr sz="1400" baseline="0">
                <a:solidFill>
                  <a:schemeClr val="accent3"/>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ameconsecture</a:t>
            </a:r>
            <a:r>
              <a:rPr lang="en-US" dirty="0"/>
              <a:t> </a:t>
            </a:r>
            <a:r>
              <a:rPr lang="en-US" dirty="0" err="1"/>
              <a:t>adipising</a:t>
            </a:r>
            <a:r>
              <a:rPr lang="en-US" dirty="0"/>
              <a:t> </a:t>
            </a:r>
            <a:r>
              <a:rPr lang="en-US" dirty="0" err="1"/>
              <a:t>elit</a:t>
            </a:r>
            <a:r>
              <a:rPr lang="en-US" dirty="0"/>
              <a:t>, </a:t>
            </a:r>
          </a:p>
          <a:p>
            <a:pPr lvl="0"/>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p>
          <a:p>
            <a:pPr lvl="0"/>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wisi</a:t>
            </a:r>
            <a:r>
              <a:rPr lang="en-US" dirty="0"/>
              <a:t> </a:t>
            </a:r>
            <a:r>
              <a:rPr lang="en-US" dirty="0" err="1"/>
              <a:t>enim</a:t>
            </a:r>
            <a:r>
              <a:rPr lang="en-US" dirty="0"/>
              <a:t> </a:t>
            </a:r>
          </a:p>
          <a:p>
            <a:pPr lvl="0"/>
            <a:r>
              <a:rPr lang="en-US" dirty="0"/>
              <a:t>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46425" y="5898875"/>
            <a:ext cx="1008949" cy="254587"/>
          </a:xfrm>
          <a:prstGeom prst="rect">
            <a:avLst/>
          </a:prstGeom>
        </p:spPr>
      </p:pic>
    </p:spTree>
    <p:extLst>
      <p:ext uri="{BB962C8B-B14F-4D97-AF65-F5344CB8AC3E}">
        <p14:creationId xmlns:p14="http://schemas.microsoft.com/office/powerpoint/2010/main" val="1773679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eaco Title page 4">
    <p:spTree>
      <p:nvGrpSpPr>
        <p:cNvPr id="1" name=""/>
        <p:cNvGrpSpPr/>
        <p:nvPr/>
      </p:nvGrpSpPr>
      <p:grpSpPr>
        <a:xfrm>
          <a:off x="0" y="0"/>
          <a:ext cx="0" cy="0"/>
          <a:chOff x="0" y="0"/>
          <a:chExt cx="0" cy="0"/>
        </a:xfrm>
      </p:grpSpPr>
      <p:sp>
        <p:nvSpPr>
          <p:cNvPr id="12" name="Rectangle 11"/>
          <p:cNvSpPr/>
          <p:nvPr userDrawn="1"/>
        </p:nvSpPr>
        <p:spPr>
          <a:xfrm>
            <a:off x="-1" y="0"/>
            <a:ext cx="12192001" cy="6978316"/>
          </a:xfrm>
          <a:prstGeom prst="rect">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Title 1"/>
          <p:cNvSpPr>
            <a:spLocks noGrp="1"/>
          </p:cNvSpPr>
          <p:nvPr>
            <p:ph type="ctrTitle" hasCustomPrompt="1"/>
          </p:nvPr>
        </p:nvSpPr>
        <p:spPr>
          <a:xfrm>
            <a:off x="937100" y="729770"/>
            <a:ext cx="8734723" cy="632102"/>
          </a:xfrm>
        </p:spPr>
        <p:txBody>
          <a:bodyPr lIns="0" tIns="0" rIns="0" bIns="0" anchor="t" anchorCtr="0">
            <a:normAutofit/>
          </a:bodyPr>
          <a:lstStyle>
            <a:lvl1pPr algn="l">
              <a:defRPr sz="4000" b="1">
                <a:solidFill>
                  <a:schemeClr val="tx2"/>
                </a:solidFill>
                <a:latin typeface="Arial" charset="0"/>
                <a:ea typeface="Arial" charset="0"/>
                <a:cs typeface="Arial" charset="0"/>
              </a:defRPr>
            </a:lvl1pPr>
          </a:lstStyle>
          <a:p>
            <a:r>
              <a:rPr lang="en-US" dirty="0"/>
              <a:t>Title to appear here</a:t>
            </a:r>
          </a:p>
        </p:txBody>
      </p:sp>
      <p:sp>
        <p:nvSpPr>
          <p:cNvPr id="10" name="Text Placeholder 3"/>
          <p:cNvSpPr>
            <a:spLocks noGrp="1"/>
          </p:cNvSpPr>
          <p:nvPr>
            <p:ph type="body" sz="half" idx="13" hasCustomPrompt="1"/>
          </p:nvPr>
        </p:nvSpPr>
        <p:spPr>
          <a:xfrm>
            <a:off x="937101" y="2057400"/>
            <a:ext cx="7545418" cy="1522379"/>
          </a:xfrm>
        </p:spPr>
        <p:txBody>
          <a:bodyPr lIns="0" tIns="0" rIns="0" bIns="0">
            <a:normAutofit/>
          </a:bodyPr>
          <a:lstStyle>
            <a:lvl1pPr marL="0" indent="0" fontAlgn="t" hangingPunct="1">
              <a:lnSpc>
                <a:spcPts val="2300"/>
              </a:lnSpc>
              <a:spcBef>
                <a:spcPts val="0"/>
              </a:spcBef>
              <a:buNone/>
              <a:defRPr sz="1400" baseline="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ameconsecture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siscipt</a:t>
            </a:r>
            <a:r>
              <a:rPr lang="en-US" dirty="0"/>
              <a:t> </a:t>
            </a:r>
            <a:r>
              <a:rPr lang="en-US" dirty="0" err="1"/>
              <a:t>lobortis</a:t>
            </a:r>
            <a:r>
              <a:rPr lang="en-US" dirty="0"/>
              <a:t> </a:t>
            </a:r>
            <a:r>
              <a:rPr lang="en-US" dirty="0" err="1"/>
              <a:t>nisl</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Duis</a:t>
            </a:r>
            <a:r>
              <a:rPr lang="en-US" dirty="0"/>
              <a:t> </a:t>
            </a:r>
            <a:r>
              <a:rPr lang="en-US" dirty="0" err="1"/>
              <a:t>autem</a:t>
            </a:r>
            <a:r>
              <a:rPr lang="en-US" dirty="0"/>
              <a:t> </a:t>
            </a:r>
            <a:r>
              <a:rPr lang="en-US" dirty="0" err="1"/>
              <a:t>vel</a:t>
            </a:r>
            <a:r>
              <a:rPr lang="en-US" dirty="0"/>
              <a:t> </a:t>
            </a:r>
            <a:r>
              <a:rPr lang="en-US" dirty="0" err="1"/>
              <a:t>eum</a:t>
            </a:r>
            <a:r>
              <a:rPr lang="en-US" dirty="0"/>
              <a:t> </a:t>
            </a:r>
            <a:r>
              <a:rPr lang="en-US" dirty="0" err="1"/>
              <a:t>irure</a:t>
            </a:r>
            <a:r>
              <a:rPr lang="en-US" dirty="0"/>
              <a:t> dolor </a:t>
            </a:r>
            <a:r>
              <a:rPr lang="en-US" dirty="0" err="1"/>
              <a:t>eros</a:t>
            </a:r>
            <a:r>
              <a:rPr lang="en-US" dirty="0"/>
              <a:t> et </a:t>
            </a:r>
            <a:r>
              <a:rPr lang="en-US" dirty="0" err="1"/>
              <a:t>nulla</a:t>
            </a:r>
            <a:r>
              <a:rPr lang="en-US" dirty="0"/>
              <a:t> </a:t>
            </a:r>
            <a:r>
              <a:rPr lang="en-US" dirty="0" err="1"/>
              <a:t>facillisi</a:t>
            </a:r>
            <a:r>
              <a:rPr lang="en-US" dirty="0"/>
              <a:t>.</a:t>
            </a:r>
          </a:p>
        </p:txBody>
      </p:sp>
      <p:pic>
        <p:nvPicPr>
          <p:cNvPr id="11" name="Content Placeholder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8496" y="612989"/>
            <a:ext cx="1236892" cy="1077699"/>
          </a:xfrm>
          <a:prstGeom prst="rect">
            <a:avLst/>
          </a:prstGeom>
        </p:spPr>
      </p:pic>
      <p:sp>
        <p:nvSpPr>
          <p:cNvPr id="13" name="Text Placeholder 3"/>
          <p:cNvSpPr>
            <a:spLocks noGrp="1"/>
          </p:cNvSpPr>
          <p:nvPr>
            <p:ph type="body" sz="half" idx="14" hasCustomPrompt="1"/>
          </p:nvPr>
        </p:nvSpPr>
        <p:spPr>
          <a:xfrm>
            <a:off x="937101" y="3620307"/>
            <a:ext cx="7545418" cy="1541834"/>
          </a:xfrm>
        </p:spPr>
        <p:txBody>
          <a:bodyPr lIns="0" tIns="0" rIns="0" bIns="0">
            <a:normAutofit/>
          </a:bodyPr>
          <a:lstStyle>
            <a:lvl1pPr marL="285750" indent="-285750" fontAlgn="t" hangingPunct="1">
              <a:lnSpc>
                <a:spcPts val="2300"/>
              </a:lnSpc>
              <a:spcBef>
                <a:spcPts val="0"/>
              </a:spcBef>
              <a:buFont typeface="Arial" charset="0"/>
              <a:buChar char="•"/>
              <a:defRPr sz="1400" baseline="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ameconsecture</a:t>
            </a:r>
            <a:r>
              <a:rPr lang="en-US" dirty="0"/>
              <a:t> </a:t>
            </a:r>
            <a:r>
              <a:rPr lang="en-US" dirty="0" err="1"/>
              <a:t>adipising</a:t>
            </a:r>
            <a:r>
              <a:rPr lang="en-US" dirty="0"/>
              <a:t> </a:t>
            </a:r>
            <a:r>
              <a:rPr lang="en-US" dirty="0" err="1"/>
              <a:t>elit</a:t>
            </a:r>
            <a:r>
              <a:rPr lang="en-US" dirty="0"/>
              <a:t>, </a:t>
            </a:r>
          </a:p>
          <a:p>
            <a:pPr lvl="0"/>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p>
          <a:p>
            <a:pPr lvl="0"/>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wisi</a:t>
            </a:r>
            <a:r>
              <a:rPr lang="en-US" dirty="0"/>
              <a:t> </a:t>
            </a:r>
            <a:r>
              <a:rPr lang="en-US" dirty="0" err="1"/>
              <a:t>enim</a:t>
            </a:r>
            <a:r>
              <a:rPr lang="en-US" dirty="0"/>
              <a:t> </a:t>
            </a:r>
          </a:p>
          <a:p>
            <a:pPr lvl="0"/>
            <a:r>
              <a:rPr lang="en-US" dirty="0"/>
              <a:t>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a:t>
            </a:r>
            <a:endParaRPr lang="en-US" dirty="0"/>
          </a:p>
        </p:txBody>
      </p:sp>
    </p:spTree>
    <p:extLst>
      <p:ext uri="{BB962C8B-B14F-4D97-AF65-F5344CB8AC3E}">
        <p14:creationId xmlns:p14="http://schemas.microsoft.com/office/powerpoint/2010/main" val="852484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eaco Title page 5">
    <p:spTree>
      <p:nvGrpSpPr>
        <p:cNvPr id="1" name=""/>
        <p:cNvGrpSpPr/>
        <p:nvPr/>
      </p:nvGrpSpPr>
      <p:grpSpPr>
        <a:xfrm>
          <a:off x="0" y="0"/>
          <a:ext cx="0" cy="0"/>
          <a:chOff x="0" y="0"/>
          <a:chExt cx="0" cy="0"/>
        </a:xfrm>
      </p:grpSpPr>
      <p:sp>
        <p:nvSpPr>
          <p:cNvPr id="10" name="Rectangle 9"/>
          <p:cNvSpPr/>
          <p:nvPr userDrawn="1"/>
        </p:nvSpPr>
        <p:spPr>
          <a:xfrm>
            <a:off x="-1" y="-19455"/>
            <a:ext cx="12192001" cy="6978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335" y="-19455"/>
            <a:ext cx="12086665" cy="6934182"/>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2906" y="718262"/>
            <a:ext cx="13274258" cy="7615510"/>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4085617" y="1061320"/>
            <a:ext cx="10058400" cy="5770556"/>
          </a:xfrm>
          <a:prstGeom prst="rect">
            <a:avLst/>
          </a:prstGeom>
        </p:spPr>
      </p:pic>
      <p:sp>
        <p:nvSpPr>
          <p:cNvPr id="11" name="Title 1"/>
          <p:cNvSpPr>
            <a:spLocks noGrp="1"/>
          </p:cNvSpPr>
          <p:nvPr>
            <p:ph type="ctrTitle" hasCustomPrompt="1"/>
          </p:nvPr>
        </p:nvSpPr>
        <p:spPr>
          <a:xfrm>
            <a:off x="937101" y="729770"/>
            <a:ext cx="8444792" cy="632102"/>
          </a:xfrm>
        </p:spPr>
        <p:txBody>
          <a:bodyPr lIns="0" tIns="0" rIns="0" bIns="0" anchor="t" anchorCtr="0">
            <a:normAutofit/>
          </a:bodyPr>
          <a:lstStyle>
            <a:lvl1pPr algn="l">
              <a:defRPr sz="4000" b="1">
                <a:solidFill>
                  <a:schemeClr val="tx1"/>
                </a:solidFill>
                <a:latin typeface="Arial" charset="0"/>
                <a:ea typeface="Arial" charset="0"/>
                <a:cs typeface="Arial" charset="0"/>
              </a:defRPr>
            </a:lvl1pPr>
          </a:lstStyle>
          <a:p>
            <a:r>
              <a:rPr lang="en-US" dirty="0"/>
              <a:t>List page title</a:t>
            </a:r>
          </a:p>
        </p:txBody>
      </p:sp>
      <p:sp>
        <p:nvSpPr>
          <p:cNvPr id="12" name="Text Placeholder 3"/>
          <p:cNvSpPr>
            <a:spLocks noGrp="1"/>
          </p:cNvSpPr>
          <p:nvPr>
            <p:ph type="body" sz="half" idx="13" hasCustomPrompt="1"/>
          </p:nvPr>
        </p:nvSpPr>
        <p:spPr>
          <a:xfrm>
            <a:off x="937101" y="2057400"/>
            <a:ext cx="3576533" cy="3545732"/>
          </a:xfrm>
        </p:spPr>
        <p:txBody>
          <a:bodyPr lIns="0" tIns="0" rIns="0" bIns="0">
            <a:normAutofit/>
          </a:bodyPr>
          <a:lstStyle>
            <a:lvl1pPr marL="0" indent="0" fontAlgn="t" hangingPunct="1">
              <a:lnSpc>
                <a:spcPts val="2300"/>
              </a:lnSpc>
              <a:spcBef>
                <a:spcPts val="0"/>
              </a:spcBef>
              <a:buNone/>
              <a:defRPr sz="1400" baseline="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ameconsecture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siscipt</a:t>
            </a:r>
            <a:r>
              <a:rPr lang="en-US" dirty="0"/>
              <a:t> </a:t>
            </a:r>
            <a:r>
              <a:rPr lang="en-US" dirty="0" err="1"/>
              <a:t>lobortis</a:t>
            </a:r>
            <a:r>
              <a:rPr lang="en-US" dirty="0"/>
              <a:t> </a:t>
            </a:r>
            <a:r>
              <a:rPr lang="en-US" dirty="0" err="1"/>
              <a:t>nisl</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Duis</a:t>
            </a:r>
            <a:r>
              <a:rPr lang="en-US" dirty="0"/>
              <a:t> </a:t>
            </a:r>
            <a:r>
              <a:rPr lang="en-US" dirty="0" err="1"/>
              <a:t>autem</a:t>
            </a:r>
            <a:r>
              <a:rPr lang="en-US" dirty="0"/>
              <a:t> </a:t>
            </a:r>
            <a:r>
              <a:rPr lang="en-US" dirty="0" err="1"/>
              <a:t>vel</a:t>
            </a:r>
            <a:r>
              <a:rPr lang="en-US" dirty="0"/>
              <a:t> </a:t>
            </a:r>
            <a:r>
              <a:rPr lang="en-US" dirty="0" err="1"/>
              <a:t>eum</a:t>
            </a:r>
            <a:r>
              <a:rPr lang="en-US" dirty="0"/>
              <a:t> </a:t>
            </a:r>
            <a:r>
              <a:rPr lang="en-US" dirty="0" err="1"/>
              <a:t>irure</a:t>
            </a:r>
            <a:r>
              <a:rPr lang="en-US" dirty="0"/>
              <a:t> dolor </a:t>
            </a:r>
            <a:r>
              <a:rPr lang="en-US" dirty="0" err="1"/>
              <a:t>eros</a:t>
            </a:r>
            <a:r>
              <a:rPr lang="en-US" dirty="0"/>
              <a:t> et </a:t>
            </a:r>
            <a:r>
              <a:rPr lang="en-US" dirty="0" err="1"/>
              <a:t>nulla</a:t>
            </a:r>
            <a:r>
              <a:rPr lang="en-US" dirty="0"/>
              <a:t> </a:t>
            </a:r>
            <a:r>
              <a:rPr lang="en-US" dirty="0" err="1"/>
              <a:t>facillisi</a:t>
            </a:r>
            <a:r>
              <a:rPr lang="en-US" dirty="0"/>
              <a:t>.</a:t>
            </a:r>
          </a:p>
        </p:txBody>
      </p:sp>
      <p:sp>
        <p:nvSpPr>
          <p:cNvPr id="21" name="Text Placeholder 3"/>
          <p:cNvSpPr>
            <a:spLocks noGrp="1"/>
          </p:cNvSpPr>
          <p:nvPr>
            <p:ph type="body" sz="half" idx="14" hasCustomPrompt="1"/>
          </p:nvPr>
        </p:nvSpPr>
        <p:spPr>
          <a:xfrm>
            <a:off x="5891506" y="2082681"/>
            <a:ext cx="3223311" cy="3856681"/>
          </a:xfrm>
        </p:spPr>
        <p:txBody>
          <a:bodyPr lIns="0" tIns="0" rIns="0" bIns="0" anchor="t">
            <a:normAutofit/>
          </a:bodyPr>
          <a:lstStyle>
            <a:lvl1pPr marL="285750" indent="-285750" fontAlgn="t" hangingPunct="1">
              <a:lnSpc>
                <a:spcPct val="200000"/>
              </a:lnSpc>
              <a:spcBef>
                <a:spcPts val="0"/>
              </a:spcBef>
              <a:buFont typeface="Arial" charset="0"/>
              <a:buChar char="•"/>
              <a:defRPr sz="1800" baseline="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a:t>
            </a:r>
          </a:p>
          <a:p>
            <a:pPr lvl="0"/>
            <a:r>
              <a:rPr lang="en-US" dirty="0" err="1"/>
              <a:t>Ameconsecture</a:t>
            </a:r>
            <a:r>
              <a:rPr lang="en-US" dirty="0"/>
              <a:t> </a:t>
            </a:r>
            <a:r>
              <a:rPr lang="en-US" dirty="0" err="1"/>
              <a:t>adipising</a:t>
            </a:r>
            <a:r>
              <a:rPr lang="en-US" dirty="0"/>
              <a:t> e </a:t>
            </a:r>
          </a:p>
          <a:p>
            <a:pPr lvl="0"/>
            <a:r>
              <a:rPr lang="en-US" dirty="0" err="1"/>
              <a:t>Dolore</a:t>
            </a:r>
            <a:r>
              <a:rPr lang="en-US" dirty="0"/>
              <a:t> magna </a:t>
            </a:r>
            <a:r>
              <a:rPr lang="en-US" dirty="0" err="1"/>
              <a:t>aliquam</a:t>
            </a:r>
            <a:r>
              <a:rPr lang="en-US" dirty="0"/>
              <a:t> </a:t>
            </a:r>
            <a:r>
              <a:rPr lang="en-US" dirty="0" err="1"/>
              <a:t>erat</a:t>
            </a:r>
            <a:endParaRPr lang="en-US" dirty="0"/>
          </a:p>
          <a:p>
            <a:pPr lvl="0"/>
            <a:r>
              <a:rPr lang="en-US" dirty="0" err="1"/>
              <a:t>Volutpat</a:t>
            </a:r>
            <a:r>
              <a:rPr lang="en-US" dirty="0"/>
              <a:t> </a:t>
            </a:r>
            <a:r>
              <a:rPr lang="en-US" dirty="0" err="1"/>
              <a:t>wisi</a:t>
            </a:r>
            <a:r>
              <a:rPr lang="en-US" dirty="0"/>
              <a:t> </a:t>
            </a:r>
            <a:r>
              <a:rPr lang="en-US" dirty="0" err="1"/>
              <a:t>enim</a:t>
            </a:r>
            <a:r>
              <a:rPr lang="en-US" dirty="0"/>
              <a:t> </a:t>
            </a:r>
          </a:p>
          <a:p>
            <a:pPr lvl="0"/>
            <a:r>
              <a:rPr lang="en-US" dirty="0"/>
              <a:t>Ad minim </a:t>
            </a:r>
            <a:r>
              <a:rPr lang="en-US" dirty="0" err="1"/>
              <a:t>veniam</a:t>
            </a:r>
            <a:r>
              <a:rPr lang="en-US" dirty="0"/>
              <a:t>, </a:t>
            </a:r>
            <a:r>
              <a:rPr lang="en-US" dirty="0" err="1"/>
              <a:t>quis</a:t>
            </a:r>
            <a:endParaRPr lang="en-US" dirty="0"/>
          </a:p>
          <a:p>
            <a:pPr lvl="0"/>
            <a:r>
              <a:rPr lang="en-US" dirty="0" err="1"/>
              <a:t>Nostrud</a:t>
            </a:r>
            <a:r>
              <a:rPr lang="en-US" dirty="0"/>
              <a:t> </a:t>
            </a:r>
            <a:r>
              <a:rPr lang="en-US" dirty="0" err="1"/>
              <a:t>exerci</a:t>
            </a:r>
            <a:r>
              <a:rPr lang="en-US" dirty="0"/>
              <a:t> </a:t>
            </a:r>
            <a:r>
              <a:rPr lang="en-US" dirty="0" err="1"/>
              <a:t>tation</a:t>
            </a:r>
            <a:r>
              <a:rPr lang="en-US" dirty="0"/>
              <a:t> </a:t>
            </a:r>
            <a:r>
              <a:rPr lang="en-US" dirty="0" err="1"/>
              <a:t>ullam</a:t>
            </a:r>
            <a:endParaRPr lang="en-US" dirty="0"/>
          </a:p>
          <a:p>
            <a:pPr lvl="0"/>
            <a:r>
              <a:rPr lang="en-US" dirty="0"/>
              <a:t>Lorem ipsum dolor sit</a:t>
            </a:r>
          </a:p>
        </p:txBody>
      </p:sp>
    </p:spTree>
    <p:extLst>
      <p:ext uri="{BB962C8B-B14F-4D97-AF65-F5344CB8AC3E}">
        <p14:creationId xmlns:p14="http://schemas.microsoft.com/office/powerpoint/2010/main" val="1850977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eaco List Page">
    <p:spTree>
      <p:nvGrpSpPr>
        <p:cNvPr id="1" name=""/>
        <p:cNvGrpSpPr/>
        <p:nvPr/>
      </p:nvGrpSpPr>
      <p:grpSpPr>
        <a:xfrm>
          <a:off x="0" y="0"/>
          <a:ext cx="0" cy="0"/>
          <a:chOff x="0" y="0"/>
          <a:chExt cx="0" cy="0"/>
        </a:xfrm>
      </p:grpSpPr>
      <p:sp>
        <p:nvSpPr>
          <p:cNvPr id="14" name="Rectangle 13"/>
          <p:cNvSpPr/>
          <p:nvPr userDrawn="1"/>
        </p:nvSpPr>
        <p:spPr>
          <a:xfrm>
            <a:off x="-1" y="0"/>
            <a:ext cx="12192001" cy="6978316"/>
          </a:xfrm>
          <a:prstGeom prst="rect">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3178" y="729770"/>
            <a:ext cx="13274258" cy="7615510"/>
          </a:xfrm>
          <a:prstGeom prst="rect">
            <a:avLst/>
          </a:prstGeom>
        </p:spPr>
      </p:pic>
      <p:sp>
        <p:nvSpPr>
          <p:cNvPr id="9" name="Title 1"/>
          <p:cNvSpPr>
            <a:spLocks noGrp="1"/>
          </p:cNvSpPr>
          <p:nvPr>
            <p:ph type="ctrTitle" hasCustomPrompt="1"/>
          </p:nvPr>
        </p:nvSpPr>
        <p:spPr>
          <a:xfrm>
            <a:off x="937100" y="729770"/>
            <a:ext cx="8600909" cy="632102"/>
          </a:xfrm>
        </p:spPr>
        <p:txBody>
          <a:bodyPr lIns="0" tIns="0" rIns="0" bIns="0" anchor="t" anchorCtr="0">
            <a:normAutofit/>
          </a:bodyPr>
          <a:lstStyle>
            <a:lvl1pPr algn="l">
              <a:defRPr sz="4000" b="1">
                <a:solidFill>
                  <a:schemeClr val="tx2"/>
                </a:solidFill>
                <a:latin typeface="Arial" charset="0"/>
                <a:ea typeface="Arial" charset="0"/>
                <a:cs typeface="Arial" charset="0"/>
              </a:defRPr>
            </a:lvl1pPr>
          </a:lstStyle>
          <a:p>
            <a:r>
              <a:rPr lang="en-US" dirty="0"/>
              <a:t>List page title</a:t>
            </a:r>
          </a:p>
        </p:txBody>
      </p:sp>
      <p:sp>
        <p:nvSpPr>
          <p:cNvPr id="10" name="Text Placeholder 3"/>
          <p:cNvSpPr>
            <a:spLocks noGrp="1"/>
          </p:cNvSpPr>
          <p:nvPr>
            <p:ph type="body" sz="half" idx="13" hasCustomPrompt="1"/>
          </p:nvPr>
        </p:nvSpPr>
        <p:spPr>
          <a:xfrm>
            <a:off x="937101" y="2057400"/>
            <a:ext cx="3576533" cy="3545732"/>
          </a:xfrm>
        </p:spPr>
        <p:txBody>
          <a:bodyPr lIns="0" tIns="0" rIns="0" bIns="0">
            <a:normAutofit/>
          </a:bodyPr>
          <a:lstStyle>
            <a:lvl1pPr marL="0" indent="0" fontAlgn="t" hangingPunct="1">
              <a:lnSpc>
                <a:spcPts val="2300"/>
              </a:lnSpc>
              <a:spcBef>
                <a:spcPts val="0"/>
              </a:spcBef>
              <a:buNone/>
              <a:defRPr sz="1400" baseline="0">
                <a:solidFill>
                  <a:schemeClr val="bg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ameconsecture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siscipt</a:t>
            </a:r>
            <a:r>
              <a:rPr lang="en-US" dirty="0"/>
              <a:t> </a:t>
            </a:r>
            <a:r>
              <a:rPr lang="en-US" dirty="0" err="1"/>
              <a:t>lobortis</a:t>
            </a:r>
            <a:r>
              <a:rPr lang="en-US" dirty="0"/>
              <a:t> </a:t>
            </a:r>
            <a:r>
              <a:rPr lang="en-US" dirty="0" err="1"/>
              <a:t>nisl</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Duis</a:t>
            </a:r>
            <a:r>
              <a:rPr lang="en-US" dirty="0"/>
              <a:t> </a:t>
            </a:r>
            <a:r>
              <a:rPr lang="en-US" dirty="0" err="1"/>
              <a:t>autem</a:t>
            </a:r>
            <a:r>
              <a:rPr lang="en-US" dirty="0"/>
              <a:t> </a:t>
            </a:r>
            <a:r>
              <a:rPr lang="en-US" dirty="0" err="1"/>
              <a:t>vel</a:t>
            </a:r>
            <a:r>
              <a:rPr lang="en-US" dirty="0"/>
              <a:t> </a:t>
            </a:r>
            <a:r>
              <a:rPr lang="en-US" dirty="0" err="1"/>
              <a:t>eum</a:t>
            </a:r>
            <a:r>
              <a:rPr lang="en-US" dirty="0"/>
              <a:t> </a:t>
            </a:r>
            <a:r>
              <a:rPr lang="en-US" dirty="0" err="1"/>
              <a:t>irure</a:t>
            </a:r>
            <a:r>
              <a:rPr lang="en-US" dirty="0"/>
              <a:t> dolor </a:t>
            </a:r>
            <a:r>
              <a:rPr lang="en-US" dirty="0" err="1"/>
              <a:t>eros</a:t>
            </a:r>
            <a:r>
              <a:rPr lang="en-US" dirty="0"/>
              <a:t> et </a:t>
            </a:r>
            <a:r>
              <a:rPr lang="en-US" dirty="0" err="1"/>
              <a:t>nulla</a:t>
            </a:r>
            <a:r>
              <a:rPr lang="en-US" dirty="0"/>
              <a:t> </a:t>
            </a:r>
            <a:r>
              <a:rPr lang="en-US" dirty="0" err="1"/>
              <a:t>facillisi</a:t>
            </a:r>
            <a:r>
              <a:rPr lang="en-US" dirty="0"/>
              <a:t>.</a:t>
            </a:r>
          </a:p>
        </p:txBody>
      </p:sp>
      <p:pic>
        <p:nvPicPr>
          <p:cNvPr id="12" name="Content Placeholder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48496" y="612989"/>
            <a:ext cx="1236892" cy="1077699"/>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6200000" flipH="1">
            <a:off x="430916" y="1192192"/>
            <a:ext cx="10058400" cy="5770556"/>
          </a:xfrm>
          <a:prstGeom prst="rect">
            <a:avLst/>
          </a:prstGeom>
        </p:spPr>
      </p:pic>
      <p:sp>
        <p:nvSpPr>
          <p:cNvPr id="11" name="Text Placeholder 3"/>
          <p:cNvSpPr>
            <a:spLocks noGrp="1"/>
          </p:cNvSpPr>
          <p:nvPr>
            <p:ph type="body" sz="half" idx="14" hasCustomPrompt="1"/>
          </p:nvPr>
        </p:nvSpPr>
        <p:spPr>
          <a:xfrm>
            <a:off x="5891506" y="2082681"/>
            <a:ext cx="3223311" cy="3856681"/>
          </a:xfrm>
        </p:spPr>
        <p:txBody>
          <a:bodyPr lIns="0" tIns="0" rIns="0" bIns="0" anchor="t">
            <a:normAutofit/>
          </a:bodyPr>
          <a:lstStyle>
            <a:lvl1pPr marL="285750" indent="-285750" fontAlgn="t" hangingPunct="1">
              <a:lnSpc>
                <a:spcPct val="200000"/>
              </a:lnSpc>
              <a:spcBef>
                <a:spcPts val="0"/>
              </a:spcBef>
              <a:buFont typeface="Arial" charset="0"/>
              <a:buChar char="•"/>
              <a:defRPr sz="1800" baseline="0">
                <a:solidFill>
                  <a:schemeClr val="tx2"/>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a:t>
            </a:r>
          </a:p>
          <a:p>
            <a:pPr lvl="0"/>
            <a:r>
              <a:rPr lang="en-US" dirty="0" err="1"/>
              <a:t>Ameconsecture</a:t>
            </a:r>
            <a:r>
              <a:rPr lang="en-US" dirty="0"/>
              <a:t> </a:t>
            </a:r>
            <a:r>
              <a:rPr lang="en-US" dirty="0" err="1"/>
              <a:t>adipising</a:t>
            </a:r>
            <a:r>
              <a:rPr lang="en-US" dirty="0"/>
              <a:t> e </a:t>
            </a:r>
          </a:p>
          <a:p>
            <a:pPr lvl="0"/>
            <a:r>
              <a:rPr lang="en-US" dirty="0" err="1"/>
              <a:t>Dolore</a:t>
            </a:r>
            <a:r>
              <a:rPr lang="en-US" dirty="0"/>
              <a:t> magna </a:t>
            </a:r>
            <a:r>
              <a:rPr lang="en-US" dirty="0" err="1"/>
              <a:t>aliquam</a:t>
            </a:r>
            <a:r>
              <a:rPr lang="en-US" dirty="0"/>
              <a:t> </a:t>
            </a:r>
            <a:r>
              <a:rPr lang="en-US" dirty="0" err="1"/>
              <a:t>erat</a:t>
            </a:r>
            <a:endParaRPr lang="en-US" dirty="0"/>
          </a:p>
          <a:p>
            <a:pPr lvl="0"/>
            <a:r>
              <a:rPr lang="en-US" dirty="0" err="1"/>
              <a:t>Volutpat</a:t>
            </a:r>
            <a:r>
              <a:rPr lang="en-US" dirty="0"/>
              <a:t> </a:t>
            </a:r>
            <a:r>
              <a:rPr lang="en-US" dirty="0" err="1"/>
              <a:t>wisi</a:t>
            </a:r>
            <a:r>
              <a:rPr lang="en-US" dirty="0"/>
              <a:t> </a:t>
            </a:r>
            <a:r>
              <a:rPr lang="en-US" dirty="0" err="1"/>
              <a:t>enim</a:t>
            </a:r>
            <a:r>
              <a:rPr lang="en-US" dirty="0"/>
              <a:t> </a:t>
            </a:r>
          </a:p>
          <a:p>
            <a:pPr lvl="0"/>
            <a:r>
              <a:rPr lang="en-US" dirty="0"/>
              <a:t>Ad minim </a:t>
            </a:r>
            <a:r>
              <a:rPr lang="en-US" dirty="0" err="1"/>
              <a:t>veniam</a:t>
            </a:r>
            <a:r>
              <a:rPr lang="en-US" dirty="0"/>
              <a:t>, </a:t>
            </a:r>
            <a:r>
              <a:rPr lang="en-US" dirty="0" err="1"/>
              <a:t>quis</a:t>
            </a:r>
            <a:endParaRPr lang="en-US" dirty="0"/>
          </a:p>
          <a:p>
            <a:pPr lvl="0"/>
            <a:r>
              <a:rPr lang="en-US" dirty="0" err="1"/>
              <a:t>Nostrud</a:t>
            </a:r>
            <a:r>
              <a:rPr lang="en-US" dirty="0"/>
              <a:t> </a:t>
            </a:r>
            <a:r>
              <a:rPr lang="en-US" dirty="0" err="1"/>
              <a:t>exerci</a:t>
            </a:r>
            <a:r>
              <a:rPr lang="en-US" dirty="0"/>
              <a:t> </a:t>
            </a:r>
            <a:r>
              <a:rPr lang="en-US" dirty="0" err="1"/>
              <a:t>tation</a:t>
            </a:r>
            <a:r>
              <a:rPr lang="en-US" dirty="0"/>
              <a:t> </a:t>
            </a:r>
            <a:r>
              <a:rPr lang="en-US" dirty="0" err="1"/>
              <a:t>ullam</a:t>
            </a:r>
            <a:endParaRPr lang="en-US" dirty="0"/>
          </a:p>
          <a:p>
            <a:pPr lvl="0"/>
            <a:r>
              <a:rPr lang="en-US" dirty="0"/>
              <a:t>Lorem ipsum dolor sit</a:t>
            </a:r>
          </a:p>
        </p:txBody>
      </p:sp>
    </p:spTree>
    <p:extLst>
      <p:ext uri="{BB962C8B-B14F-4D97-AF65-F5344CB8AC3E}">
        <p14:creationId xmlns:p14="http://schemas.microsoft.com/office/powerpoint/2010/main" val="929774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aco Questions Page">
    <p:spTree>
      <p:nvGrpSpPr>
        <p:cNvPr id="1" name=""/>
        <p:cNvGrpSpPr/>
        <p:nvPr/>
      </p:nvGrpSpPr>
      <p:grpSpPr>
        <a:xfrm>
          <a:off x="0" y="0"/>
          <a:ext cx="0" cy="0"/>
          <a:chOff x="0" y="0"/>
          <a:chExt cx="0" cy="0"/>
        </a:xfrm>
      </p:grpSpPr>
      <p:sp>
        <p:nvSpPr>
          <p:cNvPr id="5" name="Rectangle 4"/>
          <p:cNvSpPr/>
          <p:nvPr userDrawn="1"/>
        </p:nvSpPr>
        <p:spPr>
          <a:xfrm>
            <a:off x="-1" y="-19455"/>
            <a:ext cx="12192001" cy="69783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763" y="-296195"/>
            <a:ext cx="12646308" cy="7255252"/>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H="1">
            <a:off x="-2827129" y="542755"/>
            <a:ext cx="13274258" cy="7615510"/>
          </a:xfrm>
          <a:prstGeom prst="rect">
            <a:avLst/>
          </a:prstGeom>
        </p:spPr>
      </p:pic>
      <p:sp>
        <p:nvSpPr>
          <p:cNvPr id="6" name="Title 1"/>
          <p:cNvSpPr>
            <a:spLocks noGrp="1"/>
          </p:cNvSpPr>
          <p:nvPr>
            <p:ph type="ctrTitle" hasCustomPrompt="1"/>
          </p:nvPr>
        </p:nvSpPr>
        <p:spPr>
          <a:xfrm>
            <a:off x="927373" y="788116"/>
            <a:ext cx="8508456" cy="632102"/>
          </a:xfrm>
        </p:spPr>
        <p:txBody>
          <a:bodyPr lIns="0" tIns="0" rIns="0" bIns="0" anchor="t" anchorCtr="0">
            <a:normAutofit/>
          </a:bodyPr>
          <a:lstStyle>
            <a:lvl1pPr algn="l">
              <a:defRPr sz="4000" b="1" baseline="0">
                <a:solidFill>
                  <a:schemeClr val="tx2"/>
                </a:solidFill>
                <a:latin typeface="Arial" charset="0"/>
                <a:ea typeface="Arial" charset="0"/>
                <a:cs typeface="Arial" charset="0"/>
              </a:defRPr>
            </a:lvl1pPr>
          </a:lstStyle>
          <a:p>
            <a:r>
              <a:rPr lang="en-US"/>
              <a:t>Question/choices page title</a:t>
            </a:r>
            <a:endParaRPr lang="en-US" dirty="0"/>
          </a:p>
        </p:txBody>
      </p:sp>
      <p:sp>
        <p:nvSpPr>
          <p:cNvPr id="11" name="Text Placeholder 3"/>
          <p:cNvSpPr>
            <a:spLocks noGrp="1"/>
          </p:cNvSpPr>
          <p:nvPr>
            <p:ph type="body" sz="half" idx="14" hasCustomPrompt="1"/>
          </p:nvPr>
        </p:nvSpPr>
        <p:spPr>
          <a:xfrm>
            <a:off x="1230443" y="2237340"/>
            <a:ext cx="4674246" cy="3856681"/>
          </a:xfrm>
        </p:spPr>
        <p:txBody>
          <a:bodyPr lIns="0" tIns="0" rIns="0" bIns="0" anchor="t">
            <a:normAutofit/>
          </a:bodyPr>
          <a:lstStyle>
            <a:lvl1pPr marL="360000" indent="-360000" defTabSz="1094400" fontAlgn="t" hangingPunct="1">
              <a:lnSpc>
                <a:spcPct val="150000"/>
              </a:lnSpc>
              <a:spcBef>
                <a:spcPts val="1800"/>
              </a:spcBef>
              <a:buSzPct val="100000"/>
              <a:buFont typeface="+mj-lt"/>
              <a:buAutoNum type="arabicPeriod"/>
              <a:defRPr sz="1400" baseline="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Question 1: text here Lorem ipsum dolor sit </a:t>
            </a:r>
            <a:r>
              <a:rPr lang="en-US" dirty="0" err="1"/>
              <a:t>ameconsecture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wisi</a:t>
            </a:r>
            <a:r>
              <a:rPr lang="en-US" dirty="0"/>
              <a:t> </a:t>
            </a:r>
            <a:r>
              <a:rPr lang="en-US" dirty="0" err="1"/>
              <a:t>enim</a:t>
            </a:r>
            <a:endParaRPr lang="en-US" dirty="0"/>
          </a:p>
          <a:p>
            <a:pPr lvl="0"/>
            <a:r>
              <a:rPr lang="en-US" dirty="0"/>
              <a:t>Question 1: text here Lorem ipsum dolor sit </a:t>
            </a:r>
            <a:r>
              <a:rPr lang="en-US" dirty="0" err="1"/>
              <a:t>ameconsecture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wisi</a:t>
            </a:r>
            <a:r>
              <a:rPr lang="en-US" dirty="0"/>
              <a:t> </a:t>
            </a:r>
            <a:r>
              <a:rPr lang="en-US" dirty="0" err="1"/>
              <a:t>enim</a:t>
            </a:r>
            <a:endParaRPr lang="en-US" dirty="0"/>
          </a:p>
          <a:p>
            <a:pPr lvl="0"/>
            <a:r>
              <a:rPr lang="en-US" dirty="0"/>
              <a:t>Question 1: text here Lorem ipsum dolor sit </a:t>
            </a:r>
            <a:r>
              <a:rPr lang="en-US" dirty="0" err="1"/>
              <a:t>ameconsecture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p>
        </p:txBody>
      </p:sp>
      <p:pic>
        <p:nvPicPr>
          <p:cNvPr id="13" name="Content Placeholder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48496" y="612989"/>
            <a:ext cx="1236892" cy="1077699"/>
          </a:xfrm>
          <a:prstGeom prst="rect">
            <a:avLst/>
          </a:prstGeom>
        </p:spPr>
      </p:pic>
    </p:spTree>
    <p:extLst>
      <p:ext uri="{BB962C8B-B14F-4D97-AF65-F5344CB8AC3E}">
        <p14:creationId xmlns:p14="http://schemas.microsoft.com/office/powerpoint/2010/main" val="1621594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eaco Questions Page 2">
    <p:spTree>
      <p:nvGrpSpPr>
        <p:cNvPr id="1" name=""/>
        <p:cNvGrpSpPr/>
        <p:nvPr/>
      </p:nvGrpSpPr>
      <p:grpSpPr>
        <a:xfrm>
          <a:off x="0" y="0"/>
          <a:ext cx="0" cy="0"/>
          <a:chOff x="0" y="0"/>
          <a:chExt cx="0" cy="0"/>
        </a:xfrm>
      </p:grpSpPr>
      <p:sp>
        <p:nvSpPr>
          <p:cNvPr id="12" name="Rectangle 11"/>
          <p:cNvSpPr/>
          <p:nvPr userDrawn="1"/>
        </p:nvSpPr>
        <p:spPr>
          <a:xfrm>
            <a:off x="-1" y="-19455"/>
            <a:ext cx="12192001" cy="6978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2829375" y="613442"/>
            <a:ext cx="13274258" cy="7615510"/>
          </a:xfrm>
          <a:prstGeom prst="rect">
            <a:avLst/>
          </a:prstGeom>
        </p:spPr>
      </p:pic>
      <p:sp>
        <p:nvSpPr>
          <p:cNvPr id="11" name="Text Placeholder 3"/>
          <p:cNvSpPr>
            <a:spLocks noGrp="1"/>
          </p:cNvSpPr>
          <p:nvPr>
            <p:ph type="body" sz="half" idx="14" hasCustomPrompt="1"/>
          </p:nvPr>
        </p:nvSpPr>
        <p:spPr>
          <a:xfrm>
            <a:off x="1230443" y="2237340"/>
            <a:ext cx="4674246" cy="3856681"/>
          </a:xfrm>
        </p:spPr>
        <p:txBody>
          <a:bodyPr lIns="0" tIns="0" rIns="0" bIns="0" anchor="t">
            <a:normAutofit/>
          </a:bodyPr>
          <a:lstStyle>
            <a:lvl1pPr marL="360000" indent="-360000" defTabSz="1094400" fontAlgn="t" hangingPunct="1">
              <a:lnSpc>
                <a:spcPct val="150000"/>
              </a:lnSpc>
              <a:spcBef>
                <a:spcPts val="1800"/>
              </a:spcBef>
              <a:buSzPct val="100000"/>
              <a:buFont typeface="+mj-lt"/>
              <a:buAutoNum type="arabicPeriod"/>
              <a:defRPr sz="1400" baseline="0">
                <a:solidFill>
                  <a:schemeClr val="tx1"/>
                </a:solidFill>
                <a:latin typeface="Arial" charset="0"/>
                <a:ea typeface="Arial"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Question 1: text here Lorem ipsum dolor sit </a:t>
            </a:r>
            <a:r>
              <a:rPr lang="en-US" dirty="0" err="1"/>
              <a:t>ameconsecture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wisi</a:t>
            </a:r>
            <a:r>
              <a:rPr lang="en-US" dirty="0"/>
              <a:t> </a:t>
            </a:r>
            <a:r>
              <a:rPr lang="en-US" dirty="0" err="1"/>
              <a:t>enim</a:t>
            </a:r>
            <a:endParaRPr lang="en-US" dirty="0"/>
          </a:p>
          <a:p>
            <a:pPr lvl="0"/>
            <a:r>
              <a:rPr lang="en-US" dirty="0"/>
              <a:t>Question 1: text here Lorem ipsum dolor sit </a:t>
            </a:r>
            <a:r>
              <a:rPr lang="en-US" dirty="0" err="1"/>
              <a:t>ameconsecture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wisi</a:t>
            </a:r>
            <a:r>
              <a:rPr lang="en-US" dirty="0"/>
              <a:t> </a:t>
            </a:r>
            <a:r>
              <a:rPr lang="en-US" dirty="0" err="1"/>
              <a:t>enim</a:t>
            </a:r>
            <a:endParaRPr lang="en-US" dirty="0"/>
          </a:p>
          <a:p>
            <a:pPr lvl="0"/>
            <a:r>
              <a:rPr lang="en-US" dirty="0"/>
              <a:t>Question 1: text here Lorem ipsum dolor sit </a:t>
            </a:r>
            <a:r>
              <a:rPr lang="en-US" dirty="0" err="1"/>
              <a:t>ameconsecture</a:t>
            </a:r>
            <a:r>
              <a:rPr lang="en-US" dirty="0"/>
              <a:t> </a:t>
            </a:r>
            <a:r>
              <a:rPr lang="en-US" dirty="0" err="1"/>
              <a:t>adipising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p>
        </p:txBody>
      </p:sp>
      <p:sp>
        <p:nvSpPr>
          <p:cNvPr id="8" name="Title 1"/>
          <p:cNvSpPr>
            <a:spLocks noGrp="1"/>
          </p:cNvSpPr>
          <p:nvPr>
            <p:ph type="ctrTitle" hasCustomPrompt="1"/>
          </p:nvPr>
        </p:nvSpPr>
        <p:spPr>
          <a:xfrm>
            <a:off x="937101" y="788136"/>
            <a:ext cx="8508456" cy="632102"/>
          </a:xfrm>
        </p:spPr>
        <p:txBody>
          <a:bodyPr lIns="0" tIns="0" rIns="0" bIns="0" anchor="t" anchorCtr="0">
            <a:normAutofit/>
          </a:bodyPr>
          <a:lstStyle>
            <a:lvl1pPr algn="l">
              <a:defRPr sz="4000" b="1" baseline="0">
                <a:solidFill>
                  <a:schemeClr val="tx1"/>
                </a:solidFill>
                <a:latin typeface="Arial" charset="0"/>
                <a:ea typeface="Arial" charset="0"/>
                <a:cs typeface="Arial" charset="0"/>
              </a:defRPr>
            </a:lvl1pPr>
          </a:lstStyle>
          <a:p>
            <a:r>
              <a:rPr lang="en-US" dirty="0"/>
              <a:t>Question/choices page title</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05535" y="630746"/>
            <a:ext cx="12503229" cy="7173167"/>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335" y="-19455"/>
            <a:ext cx="12086665" cy="6934182"/>
          </a:xfrm>
          <a:prstGeom prst="rect">
            <a:avLst/>
          </a:prstGeom>
        </p:spPr>
      </p:pic>
    </p:spTree>
    <p:extLst>
      <p:ext uri="{BB962C8B-B14F-4D97-AF65-F5344CB8AC3E}">
        <p14:creationId xmlns:p14="http://schemas.microsoft.com/office/powerpoint/2010/main" val="416083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2556A0-1540-2947-A2C9-96E95D46F52D}" type="datetimeFigureOut">
              <a:rPr lang="en-US" smtClean="0"/>
              <a:t>5/26/2021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77C137-F736-584D-9FE4-D860FA7FFD49}" type="slidenum">
              <a:rPr lang="en-US" smtClean="0"/>
              <a:t>‹#›</a:t>
            </a:fld>
            <a:endParaRPr lang="en-US"/>
          </a:p>
        </p:txBody>
      </p:sp>
    </p:spTree>
    <p:extLst>
      <p:ext uri="{BB962C8B-B14F-4D97-AF65-F5344CB8AC3E}">
        <p14:creationId xmlns:p14="http://schemas.microsoft.com/office/powerpoint/2010/main" val="1111323802"/>
      </p:ext>
    </p:extLst>
  </p:cSld>
  <p:clrMap bg1="lt1" tx1="dk1" bg2="lt2" tx2="dk2" accent1="accent1" accent2="accent2" accent3="accent3" accent4="accent4" accent5="accent5" accent6="accent6" hlink="hlink" folHlink="folHlink"/>
  <p:sldLayoutIdLst>
    <p:sldLayoutId id="2147483661" r:id="rId1"/>
    <p:sldLayoutId id="2147483685" r:id="rId2"/>
    <p:sldLayoutId id="2147483717" r:id="rId3"/>
    <p:sldLayoutId id="2147483662" r:id="rId4"/>
    <p:sldLayoutId id="2147483664" r:id="rId5"/>
    <p:sldLayoutId id="2147483665" r:id="rId6"/>
    <p:sldLayoutId id="2147483666" r:id="rId7"/>
    <p:sldLayoutId id="2147483667" r:id="rId8"/>
    <p:sldLayoutId id="2147483668" r:id="rId9"/>
    <p:sldLayoutId id="2147483711" r:id="rId10"/>
    <p:sldLayoutId id="2147483670" r:id="rId11"/>
    <p:sldLayoutId id="2147483671" r:id="rId12"/>
    <p:sldLayoutId id="2147483673" r:id="rId13"/>
    <p:sldLayoutId id="2147483674" r:id="rId14"/>
    <p:sldLayoutId id="2147483675" r:id="rId15"/>
    <p:sldLayoutId id="2147483683" r:id="rId16"/>
    <p:sldLayoutId id="2147483686" r:id="rId17"/>
    <p:sldLayoutId id="2147483676" r:id="rId18"/>
    <p:sldLayoutId id="2147483679" r:id="rId19"/>
    <p:sldLayoutId id="2147483677" r:id="rId20"/>
    <p:sldLayoutId id="2147483678" r:id="rId21"/>
    <p:sldLayoutId id="2147483680" r:id="rId22"/>
    <p:sldLayoutId id="2147483682" r:id="rId23"/>
    <p:sldLayoutId id="2147483681" r:id="rId24"/>
    <p:sldLayoutId id="2147483687" r:id="rId25"/>
    <p:sldLayoutId id="2147483707" r:id="rId26"/>
    <p:sldLayoutId id="2147483710" r:id="rId27"/>
    <p:sldLayoutId id="2147483663"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2556A0-1540-2947-A2C9-96E95D46F52D}" type="datetimeFigureOut">
              <a:rPr lang="en-US" smtClean="0"/>
              <a:t>5/26/2021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77C137-F736-584D-9FE4-D860FA7FFD49}" type="slidenum">
              <a:rPr lang="en-US" smtClean="0"/>
              <a:t>‹#›</a:t>
            </a:fld>
            <a:endParaRPr lang="en-US"/>
          </a:p>
        </p:txBody>
      </p:sp>
    </p:spTree>
    <p:extLst>
      <p:ext uri="{BB962C8B-B14F-4D97-AF65-F5344CB8AC3E}">
        <p14:creationId xmlns:p14="http://schemas.microsoft.com/office/powerpoint/2010/main" val="1111323802"/>
      </p:ext>
    </p:extLst>
  </p:cSld>
  <p:clrMap bg1="lt1" tx1="dk1" bg2="lt2" tx2="dk2" accent1="accent1" accent2="accent2" accent3="accent3" accent4="accent4" accent5="accent5" accent6="accent6" hlink="hlink" folHlink="folHlink"/>
  <p:sldLayoutIdLst>
    <p:sldLayoutId id="2147483716" r:id="rId1"/>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48.jpe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hyperlink" Target="mailto:kate@takeyourplace.ac.uk" TargetMode="External"/><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hyperlink" Target="mailto:kmccormack@stpetershuntigndon.org"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icould.com/buzz-quiz/"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myersbriggs.org/my-mbti-personality-type/mbti-basics/the-16-mbti-types.htm" TargetMode="External"/><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1" cy="6978316"/>
          </a:xfrm>
          <a:prstGeom prst="rect">
            <a:avLst/>
          </a:prstGeom>
          <a:solidFill>
            <a:srgbClr val="3F3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91" y="-20828"/>
            <a:ext cx="12230829" cy="7017113"/>
          </a:xfrm>
          <a:prstGeom prst="rect">
            <a:avLst/>
          </a:prstGeom>
        </p:spPr>
      </p:pic>
      <p:sp>
        <p:nvSpPr>
          <p:cNvPr id="11" name="TextBox 10"/>
          <p:cNvSpPr txBox="1"/>
          <p:nvPr/>
        </p:nvSpPr>
        <p:spPr>
          <a:xfrm>
            <a:off x="6871547" y="5976645"/>
            <a:ext cx="27839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6B2A9"/>
                </a:solidFill>
                <a:effectLst/>
                <a:uLnTx/>
                <a:uFillTx/>
                <a:latin typeface="Raleway SemiBold" charset="0"/>
                <a:ea typeface="Raleway SemiBold" charset="0"/>
                <a:cs typeface="Raleway SemiBold" charset="0"/>
              </a:rPr>
              <a:t>takeyourplace.ac.uk</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4865" y="5408948"/>
            <a:ext cx="1979807" cy="420955"/>
          </a:xfrm>
          <a:prstGeom prst="rect">
            <a:avLst/>
          </a:prstGeom>
        </p:spPr>
      </p:pic>
      <p:sp>
        <p:nvSpPr>
          <p:cNvPr id="2" name="Rectangle 1"/>
          <p:cNvSpPr/>
          <p:nvPr/>
        </p:nvSpPr>
        <p:spPr>
          <a:xfrm>
            <a:off x="417095" y="1069311"/>
            <a:ext cx="6096000" cy="563231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Network for East Anglian Collaborative Outreach (neaco) is a project aimed at increasing the number of young people going into Higher Education. neaco consists of the University of Cambridge (including its Colleges), Anglia Ruskin University, the University of East Anglia, Norwich University of the Arts, and the University of Suffolk.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Take Your Place is the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programme</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which is being run by neaco in schools and colleges in East Anglia. Information about how your personal information will be used by us in connection with the administration of the Take Your Place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programme</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and for related purposes, is available at https://www.takeyourplace.ac.uk/how-we-use-participant-data.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We will also get in touch by email to facilitate your involvement in the Take Your Place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programme</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Please contact info@takeyourplace.ac.uk if you have any questions about how we use your data.</a:t>
            </a: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417095" y="392202"/>
            <a:ext cx="4666662" cy="6155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Data Protection Notice </a:t>
            </a:r>
            <a:endParaRPr kumimoji="0" lang="en-GB" sz="3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8535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79DC30-F82B-4E36-A4AA-8704B435DCC3}"/>
              </a:ext>
            </a:extLst>
          </p:cNvPr>
          <p:cNvSpPr>
            <a:spLocks noGrp="1"/>
          </p:cNvSpPr>
          <p:nvPr>
            <p:ph type="ctrTitle"/>
          </p:nvPr>
        </p:nvSpPr>
        <p:spPr/>
        <p:txBody>
          <a:bodyPr/>
          <a:lstStyle/>
          <a:p>
            <a:r>
              <a:rPr lang="en-GB" dirty="0"/>
              <a:t>Who is </a:t>
            </a:r>
            <a:r>
              <a:rPr lang="en-GB" i="1" dirty="0"/>
              <a:t>‘brand-you’</a:t>
            </a:r>
            <a:r>
              <a:rPr lang="en-GB" dirty="0"/>
              <a:t>?</a:t>
            </a:r>
          </a:p>
        </p:txBody>
      </p:sp>
      <p:sp>
        <p:nvSpPr>
          <p:cNvPr id="6" name="Text Placeholder 5">
            <a:extLst>
              <a:ext uri="{FF2B5EF4-FFF2-40B4-BE49-F238E27FC236}">
                <a16:creationId xmlns:a16="http://schemas.microsoft.com/office/drawing/2014/main" id="{10E1A15B-6D1A-492A-AD7E-8226667A97D2}"/>
              </a:ext>
            </a:extLst>
          </p:cNvPr>
          <p:cNvSpPr>
            <a:spLocks noGrp="1"/>
          </p:cNvSpPr>
          <p:nvPr>
            <p:ph type="body" sz="half" idx="13"/>
          </p:nvPr>
        </p:nvSpPr>
        <p:spPr/>
        <p:txBody>
          <a:bodyPr>
            <a:normAutofit/>
          </a:bodyPr>
          <a:lstStyle/>
          <a:p>
            <a:r>
              <a:rPr lang="en-GB" sz="2400" b="1" dirty="0">
                <a:solidFill>
                  <a:schemeClr val="tx2"/>
                </a:solidFill>
                <a:latin typeface="Raleway" panose="020B0003030101060003" pitchFamily="34" charset="0"/>
              </a:rPr>
              <a:t>Values and Attitudes</a:t>
            </a:r>
          </a:p>
        </p:txBody>
      </p:sp>
      <p:sp>
        <p:nvSpPr>
          <p:cNvPr id="7" name="Text Placeholder 6">
            <a:extLst>
              <a:ext uri="{FF2B5EF4-FFF2-40B4-BE49-F238E27FC236}">
                <a16:creationId xmlns:a16="http://schemas.microsoft.com/office/drawing/2014/main" id="{5BD01DA1-6BA0-4B55-97FB-F8AB1F546A10}"/>
              </a:ext>
            </a:extLst>
          </p:cNvPr>
          <p:cNvSpPr>
            <a:spLocks noGrp="1"/>
          </p:cNvSpPr>
          <p:nvPr>
            <p:ph type="body" sz="half" idx="15"/>
          </p:nvPr>
        </p:nvSpPr>
        <p:spPr/>
        <p:txBody>
          <a:bodyPr>
            <a:normAutofit/>
          </a:bodyPr>
          <a:lstStyle/>
          <a:p>
            <a:r>
              <a:rPr lang="en-GB" sz="2400" b="1" dirty="0">
                <a:solidFill>
                  <a:schemeClr val="tx2"/>
                </a:solidFill>
                <a:latin typeface="Raleway" panose="020B0003030101060003" pitchFamily="34" charset="0"/>
              </a:rPr>
              <a:t>Skills and Strengths</a:t>
            </a:r>
          </a:p>
        </p:txBody>
      </p:sp>
      <p:sp>
        <p:nvSpPr>
          <p:cNvPr id="8" name="Text Placeholder 7">
            <a:extLst>
              <a:ext uri="{FF2B5EF4-FFF2-40B4-BE49-F238E27FC236}">
                <a16:creationId xmlns:a16="http://schemas.microsoft.com/office/drawing/2014/main" id="{30A94884-22AB-4F35-9AC6-B831A6776A11}"/>
              </a:ext>
            </a:extLst>
          </p:cNvPr>
          <p:cNvSpPr>
            <a:spLocks noGrp="1"/>
          </p:cNvSpPr>
          <p:nvPr>
            <p:ph type="body" sz="half" idx="16"/>
          </p:nvPr>
        </p:nvSpPr>
        <p:spPr/>
        <p:txBody>
          <a:bodyPr>
            <a:normAutofit/>
          </a:bodyPr>
          <a:lstStyle/>
          <a:p>
            <a:r>
              <a:rPr lang="en-GB" sz="2400" b="1" dirty="0">
                <a:solidFill>
                  <a:schemeClr val="tx2"/>
                </a:solidFill>
                <a:latin typeface="Raleway" panose="020B0003030101060003" pitchFamily="34" charset="0"/>
              </a:rPr>
              <a:t>Hobbies and Interests</a:t>
            </a:r>
          </a:p>
        </p:txBody>
      </p:sp>
      <p:sp>
        <p:nvSpPr>
          <p:cNvPr id="9" name="Text Placeholder 8">
            <a:extLst>
              <a:ext uri="{FF2B5EF4-FFF2-40B4-BE49-F238E27FC236}">
                <a16:creationId xmlns:a16="http://schemas.microsoft.com/office/drawing/2014/main" id="{E3C0E341-DDF7-4944-BEA3-3EF7BC76064F}"/>
              </a:ext>
            </a:extLst>
          </p:cNvPr>
          <p:cNvSpPr>
            <a:spLocks noGrp="1"/>
          </p:cNvSpPr>
          <p:nvPr>
            <p:ph type="body" sz="half" idx="17"/>
          </p:nvPr>
        </p:nvSpPr>
        <p:spPr/>
        <p:txBody>
          <a:bodyPr>
            <a:normAutofit/>
          </a:bodyPr>
          <a:lstStyle/>
          <a:p>
            <a:r>
              <a:rPr lang="en-GB" sz="2400" b="1" dirty="0">
                <a:solidFill>
                  <a:schemeClr val="tx2"/>
                </a:solidFill>
                <a:latin typeface="Raleway" panose="020B0003030101060003" pitchFamily="34" charset="0"/>
              </a:rPr>
              <a:t>Experiences</a:t>
            </a:r>
          </a:p>
        </p:txBody>
      </p:sp>
      <p:sp>
        <p:nvSpPr>
          <p:cNvPr id="10" name="Text Placeholder 9">
            <a:extLst>
              <a:ext uri="{FF2B5EF4-FFF2-40B4-BE49-F238E27FC236}">
                <a16:creationId xmlns:a16="http://schemas.microsoft.com/office/drawing/2014/main" id="{2ED71AC2-7AE5-4CA3-9832-2464130EF076}"/>
              </a:ext>
            </a:extLst>
          </p:cNvPr>
          <p:cNvSpPr>
            <a:spLocks noGrp="1"/>
          </p:cNvSpPr>
          <p:nvPr>
            <p:ph type="body" sz="half" idx="18"/>
          </p:nvPr>
        </p:nvSpPr>
        <p:spPr/>
        <p:txBody>
          <a:bodyPr>
            <a:normAutofit/>
          </a:bodyPr>
          <a:lstStyle/>
          <a:p>
            <a:r>
              <a:rPr lang="en-GB" sz="2400" b="1" i="1" dirty="0">
                <a:solidFill>
                  <a:schemeClr val="tx2"/>
                </a:solidFill>
                <a:latin typeface="Raleway" panose="020B0003030101060003" pitchFamily="34" charset="0"/>
              </a:rPr>
              <a:t>“You can be anything you want to be if….”</a:t>
            </a:r>
          </a:p>
        </p:txBody>
      </p:sp>
    </p:spTree>
    <p:extLst>
      <p:ext uri="{BB962C8B-B14F-4D97-AF65-F5344CB8AC3E}">
        <p14:creationId xmlns:p14="http://schemas.microsoft.com/office/powerpoint/2010/main" val="389318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P spid="9" grpId="0" build="p"/>
      <p:bldP spid="1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31BEB6-B596-4324-A4E0-5B0C5BB185CE}"/>
              </a:ext>
            </a:extLst>
          </p:cNvPr>
          <p:cNvSpPr>
            <a:spLocks noGrp="1"/>
          </p:cNvSpPr>
          <p:nvPr>
            <p:ph type="ctrTitle"/>
          </p:nvPr>
        </p:nvSpPr>
        <p:spPr>
          <a:xfrm>
            <a:off x="937101" y="788136"/>
            <a:ext cx="9453520" cy="632102"/>
          </a:xfrm>
        </p:spPr>
        <p:txBody>
          <a:bodyPr>
            <a:normAutofit fontScale="90000"/>
          </a:bodyPr>
          <a:lstStyle/>
          <a:p>
            <a:r>
              <a:rPr lang="en-GB" dirty="0"/>
              <a:t>How do you create your personal brand?</a:t>
            </a:r>
          </a:p>
        </p:txBody>
      </p:sp>
      <p:sp>
        <p:nvSpPr>
          <p:cNvPr id="6" name="Text Placeholder 5">
            <a:extLst>
              <a:ext uri="{FF2B5EF4-FFF2-40B4-BE49-F238E27FC236}">
                <a16:creationId xmlns:a16="http://schemas.microsoft.com/office/drawing/2014/main" id="{3D61395A-646E-4E5B-9AF2-5FF171CD3074}"/>
              </a:ext>
            </a:extLst>
          </p:cNvPr>
          <p:cNvSpPr>
            <a:spLocks noGrp="1"/>
          </p:cNvSpPr>
          <p:nvPr>
            <p:ph type="body" sz="half" idx="13"/>
          </p:nvPr>
        </p:nvSpPr>
        <p:spPr/>
        <p:txBody>
          <a:bodyPr>
            <a:normAutofit/>
          </a:bodyPr>
          <a:lstStyle/>
          <a:p>
            <a:r>
              <a:rPr lang="en-GB" sz="2000" b="1" i="1" dirty="0">
                <a:solidFill>
                  <a:schemeClr val="tx2"/>
                </a:solidFill>
                <a:latin typeface="Raleway" panose="020B0503030101060003" pitchFamily="34" charset="0"/>
              </a:rPr>
              <a:t>Where do you want to be going forwards?</a:t>
            </a:r>
          </a:p>
        </p:txBody>
      </p:sp>
      <p:sp>
        <p:nvSpPr>
          <p:cNvPr id="7" name="Text Placeholder 6">
            <a:extLst>
              <a:ext uri="{FF2B5EF4-FFF2-40B4-BE49-F238E27FC236}">
                <a16:creationId xmlns:a16="http://schemas.microsoft.com/office/drawing/2014/main" id="{67113B95-6793-4FD8-801F-681315FD95CC}"/>
              </a:ext>
            </a:extLst>
          </p:cNvPr>
          <p:cNvSpPr>
            <a:spLocks noGrp="1"/>
          </p:cNvSpPr>
          <p:nvPr>
            <p:ph type="body" sz="half" idx="14"/>
          </p:nvPr>
        </p:nvSpPr>
        <p:spPr/>
        <p:txBody>
          <a:bodyPr>
            <a:normAutofit/>
          </a:bodyPr>
          <a:lstStyle/>
          <a:p>
            <a:r>
              <a:rPr lang="en-GB" sz="2000" b="1" i="1" dirty="0">
                <a:latin typeface="Raleway" panose="020B0503030101060003" pitchFamily="34" charset="0"/>
              </a:rPr>
              <a:t>How do you want to be perceived by others?</a:t>
            </a:r>
          </a:p>
        </p:txBody>
      </p:sp>
      <p:sp>
        <p:nvSpPr>
          <p:cNvPr id="8" name="Text Placeholder 7">
            <a:extLst>
              <a:ext uri="{FF2B5EF4-FFF2-40B4-BE49-F238E27FC236}">
                <a16:creationId xmlns:a16="http://schemas.microsoft.com/office/drawing/2014/main" id="{5FDE8F49-5957-48BD-B03C-2DB9F8ED10B2}"/>
              </a:ext>
            </a:extLst>
          </p:cNvPr>
          <p:cNvSpPr>
            <a:spLocks noGrp="1"/>
          </p:cNvSpPr>
          <p:nvPr>
            <p:ph type="body" sz="half" idx="15"/>
          </p:nvPr>
        </p:nvSpPr>
        <p:spPr/>
        <p:txBody>
          <a:bodyPr>
            <a:normAutofit/>
          </a:bodyPr>
          <a:lstStyle/>
          <a:p>
            <a:r>
              <a:rPr lang="en-GB" sz="2000" b="1" i="1" dirty="0">
                <a:latin typeface="Raleway" panose="020B0503030101060003" pitchFamily="34" charset="0"/>
              </a:rPr>
              <a:t>How did you get here?</a:t>
            </a:r>
          </a:p>
        </p:txBody>
      </p:sp>
      <p:sp>
        <p:nvSpPr>
          <p:cNvPr id="9" name="Text Placeholder 8">
            <a:extLst>
              <a:ext uri="{FF2B5EF4-FFF2-40B4-BE49-F238E27FC236}">
                <a16:creationId xmlns:a16="http://schemas.microsoft.com/office/drawing/2014/main" id="{BCAC0CF3-255E-4C7E-8786-17AF623DD3D5}"/>
              </a:ext>
            </a:extLst>
          </p:cNvPr>
          <p:cNvSpPr>
            <a:spLocks noGrp="1"/>
          </p:cNvSpPr>
          <p:nvPr>
            <p:ph type="body" sz="half" idx="16"/>
          </p:nvPr>
        </p:nvSpPr>
        <p:spPr/>
        <p:txBody>
          <a:bodyPr>
            <a:normAutofit/>
          </a:bodyPr>
          <a:lstStyle/>
          <a:p>
            <a:r>
              <a:rPr lang="en-GB" sz="2000" b="1" i="1" dirty="0">
                <a:solidFill>
                  <a:schemeClr val="tx2"/>
                </a:solidFill>
                <a:latin typeface="Raleway" panose="020B0503030101060003" pitchFamily="34" charset="0"/>
              </a:rPr>
              <a:t>What value can you offer?</a:t>
            </a:r>
          </a:p>
        </p:txBody>
      </p:sp>
      <p:sp>
        <p:nvSpPr>
          <p:cNvPr id="10" name="Text Placeholder 9">
            <a:extLst>
              <a:ext uri="{FF2B5EF4-FFF2-40B4-BE49-F238E27FC236}">
                <a16:creationId xmlns:a16="http://schemas.microsoft.com/office/drawing/2014/main" id="{01360E81-AA76-4CF4-8E5B-5BC0402DE4A2}"/>
              </a:ext>
            </a:extLst>
          </p:cNvPr>
          <p:cNvSpPr>
            <a:spLocks noGrp="1"/>
          </p:cNvSpPr>
          <p:nvPr>
            <p:ph type="body" sz="half" idx="17"/>
          </p:nvPr>
        </p:nvSpPr>
        <p:spPr/>
        <p:txBody>
          <a:bodyPr>
            <a:normAutofit/>
          </a:bodyPr>
          <a:lstStyle/>
          <a:p>
            <a:r>
              <a:rPr lang="en-GB" sz="2000" b="1" i="1" dirty="0">
                <a:latin typeface="Raleway" panose="020B0503030101060003" pitchFamily="34" charset="0"/>
              </a:rPr>
              <a:t>What do you stand for or believe in?</a:t>
            </a:r>
          </a:p>
        </p:txBody>
      </p:sp>
      <p:sp>
        <p:nvSpPr>
          <p:cNvPr id="11" name="Text Placeholder 10">
            <a:extLst>
              <a:ext uri="{FF2B5EF4-FFF2-40B4-BE49-F238E27FC236}">
                <a16:creationId xmlns:a16="http://schemas.microsoft.com/office/drawing/2014/main" id="{A4C184A3-BF37-4F40-AEB5-4AB7E4D68DFE}"/>
              </a:ext>
            </a:extLst>
          </p:cNvPr>
          <p:cNvSpPr>
            <a:spLocks noGrp="1"/>
          </p:cNvSpPr>
          <p:nvPr>
            <p:ph type="body" sz="half" idx="18"/>
          </p:nvPr>
        </p:nvSpPr>
        <p:spPr/>
        <p:txBody>
          <a:bodyPr>
            <a:normAutofit/>
          </a:bodyPr>
          <a:lstStyle/>
          <a:p>
            <a:r>
              <a:rPr lang="en-GB" sz="2000" b="1" i="1" dirty="0">
                <a:solidFill>
                  <a:schemeClr val="tx2"/>
                </a:solidFill>
                <a:latin typeface="Raleway" panose="020B0503030101060003" pitchFamily="34" charset="0"/>
              </a:rPr>
              <a:t>How do you want to be remembered?</a:t>
            </a:r>
          </a:p>
        </p:txBody>
      </p:sp>
    </p:spTree>
    <p:extLst>
      <p:ext uri="{BB962C8B-B14F-4D97-AF65-F5344CB8AC3E}">
        <p14:creationId xmlns:p14="http://schemas.microsoft.com/office/powerpoint/2010/main" val="89610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9" grpId="0" build="p"/>
      <p:bldP spid="10" grpId="0" build="p"/>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236EB36-A4FA-4072-8FDD-2C0A29F38C57}"/>
              </a:ext>
            </a:extLst>
          </p:cNvPr>
          <p:cNvSpPr>
            <a:spLocks noGrp="1"/>
          </p:cNvSpPr>
          <p:nvPr>
            <p:ph type="body" sz="half" idx="14"/>
          </p:nvPr>
        </p:nvSpPr>
        <p:spPr>
          <a:xfrm>
            <a:off x="8298612" y="4364967"/>
            <a:ext cx="2240591" cy="2388812"/>
          </a:xfrm>
        </p:spPr>
        <p:txBody>
          <a:bodyPr>
            <a:normAutofit/>
          </a:bodyPr>
          <a:lstStyle/>
          <a:p>
            <a:r>
              <a:rPr lang="en-GB" sz="2000" b="1" dirty="0">
                <a:latin typeface="Raleway" panose="020B0003030101060003" pitchFamily="34" charset="0"/>
              </a:rPr>
              <a:t>Before you start, remember to identify the goal of your Elevator Pitch</a:t>
            </a:r>
          </a:p>
        </p:txBody>
      </p:sp>
      <p:sp>
        <p:nvSpPr>
          <p:cNvPr id="8" name="Text Placeholder 7">
            <a:extLst>
              <a:ext uri="{FF2B5EF4-FFF2-40B4-BE49-F238E27FC236}">
                <a16:creationId xmlns:a16="http://schemas.microsoft.com/office/drawing/2014/main" id="{85F6426C-955C-49CB-B5D9-C8712B7509A1}"/>
              </a:ext>
            </a:extLst>
          </p:cNvPr>
          <p:cNvSpPr>
            <a:spLocks noGrp="1"/>
          </p:cNvSpPr>
          <p:nvPr>
            <p:ph type="body" sz="half" idx="15"/>
          </p:nvPr>
        </p:nvSpPr>
        <p:spPr>
          <a:xfrm>
            <a:off x="7246190" y="1104167"/>
            <a:ext cx="2812210" cy="2699428"/>
          </a:xfrm>
        </p:spPr>
        <p:txBody>
          <a:bodyPr>
            <a:normAutofit/>
          </a:bodyPr>
          <a:lstStyle/>
          <a:p>
            <a:r>
              <a:rPr lang="en-GB" sz="2400" b="1" dirty="0">
                <a:latin typeface="Raleway" panose="020B0003030101060003" pitchFamily="34" charset="0"/>
              </a:rPr>
              <a:t>Can you identify what you want the audience to remember most about you?</a:t>
            </a:r>
          </a:p>
        </p:txBody>
      </p:sp>
      <p:sp>
        <p:nvSpPr>
          <p:cNvPr id="5" name="Title 4">
            <a:extLst>
              <a:ext uri="{FF2B5EF4-FFF2-40B4-BE49-F238E27FC236}">
                <a16:creationId xmlns:a16="http://schemas.microsoft.com/office/drawing/2014/main" id="{721EAA86-724E-4F6B-A7A7-01E7FC9B1ACC}"/>
              </a:ext>
            </a:extLst>
          </p:cNvPr>
          <p:cNvSpPr>
            <a:spLocks noGrp="1"/>
          </p:cNvSpPr>
          <p:nvPr>
            <p:ph type="ctrTitle"/>
          </p:nvPr>
        </p:nvSpPr>
        <p:spPr/>
        <p:txBody>
          <a:bodyPr/>
          <a:lstStyle/>
          <a:p>
            <a:r>
              <a:rPr lang="en-GB" dirty="0">
                <a:latin typeface="Raleway" panose="020B0003030101060003" pitchFamily="34" charset="0"/>
              </a:rPr>
              <a:t>Creating an Elevator Pitch</a:t>
            </a:r>
          </a:p>
        </p:txBody>
      </p:sp>
      <p:sp>
        <p:nvSpPr>
          <p:cNvPr id="6" name="Text Placeholder 5">
            <a:extLst>
              <a:ext uri="{FF2B5EF4-FFF2-40B4-BE49-F238E27FC236}">
                <a16:creationId xmlns:a16="http://schemas.microsoft.com/office/drawing/2014/main" id="{5EE926B0-D2EC-4156-BB5F-975CC7C06616}"/>
              </a:ext>
            </a:extLst>
          </p:cNvPr>
          <p:cNvSpPr>
            <a:spLocks noGrp="1"/>
          </p:cNvSpPr>
          <p:nvPr>
            <p:ph type="body" sz="half" idx="13"/>
          </p:nvPr>
        </p:nvSpPr>
        <p:spPr>
          <a:xfrm>
            <a:off x="1017917" y="2139350"/>
            <a:ext cx="5555411" cy="4106174"/>
          </a:xfrm>
        </p:spPr>
        <p:txBody>
          <a:bodyPr>
            <a:normAutofit lnSpcReduction="10000"/>
          </a:bodyPr>
          <a:lstStyle/>
          <a:p>
            <a:pPr marL="285750" indent="-285750">
              <a:lnSpc>
                <a:spcPct val="100000"/>
              </a:lnSpc>
              <a:buFont typeface="Arial" panose="020B0604020202020204" pitchFamily="34" charset="0"/>
              <a:buChar char="•"/>
            </a:pPr>
            <a:r>
              <a:rPr lang="en-GB" sz="2400" dirty="0">
                <a:solidFill>
                  <a:schemeClr val="tx2"/>
                </a:solidFill>
                <a:latin typeface="Raleway" panose="020B0003030101060003" pitchFamily="34" charset="0"/>
              </a:rPr>
              <a:t>Who are you?</a:t>
            </a:r>
          </a:p>
          <a:p>
            <a:pPr marL="285750" indent="-285750">
              <a:lnSpc>
                <a:spcPct val="100000"/>
              </a:lnSpc>
              <a:buFont typeface="Arial" panose="020B0604020202020204" pitchFamily="34" charset="0"/>
              <a:buChar char="•"/>
            </a:pPr>
            <a:r>
              <a:rPr lang="en-GB" sz="2400" dirty="0">
                <a:solidFill>
                  <a:schemeClr val="tx2"/>
                </a:solidFill>
                <a:latin typeface="Raleway" panose="020B0003030101060003" pitchFamily="34" charset="0"/>
              </a:rPr>
              <a:t>Brief background about what you do. Remember that you may need to add extra context depending on the audience. </a:t>
            </a:r>
          </a:p>
          <a:p>
            <a:pPr marL="285750" indent="-285750">
              <a:lnSpc>
                <a:spcPct val="100000"/>
              </a:lnSpc>
              <a:buFont typeface="Arial" panose="020B0604020202020204" pitchFamily="34" charset="0"/>
              <a:buChar char="•"/>
            </a:pPr>
            <a:r>
              <a:rPr lang="en-GB" sz="2400" dirty="0">
                <a:solidFill>
                  <a:schemeClr val="tx2"/>
                </a:solidFill>
                <a:latin typeface="Raleway" panose="020B0003030101060003" pitchFamily="34" charset="0"/>
              </a:rPr>
              <a:t>Make a connection with the audience. Why do you want them to listen to you? Do you have a USP?</a:t>
            </a:r>
          </a:p>
          <a:p>
            <a:pPr marL="285750" indent="-285750">
              <a:lnSpc>
                <a:spcPct val="100000"/>
              </a:lnSpc>
              <a:buFont typeface="Arial" panose="020B0604020202020204" pitchFamily="34" charset="0"/>
              <a:buChar char="•"/>
            </a:pPr>
            <a:r>
              <a:rPr lang="en-GB" sz="2400" dirty="0">
                <a:solidFill>
                  <a:schemeClr val="tx2"/>
                </a:solidFill>
                <a:latin typeface="Raleway" panose="020B0003030101060003" pitchFamily="34" charset="0"/>
              </a:rPr>
              <a:t>Ask with clarity and close out with a strong final sentence. </a:t>
            </a:r>
          </a:p>
        </p:txBody>
      </p:sp>
    </p:spTree>
    <p:extLst>
      <p:ext uri="{BB962C8B-B14F-4D97-AF65-F5344CB8AC3E}">
        <p14:creationId xmlns:p14="http://schemas.microsoft.com/office/powerpoint/2010/main" val="58144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BB80488-BEBE-4550-8D28-39DECEAD0528}"/>
              </a:ext>
            </a:extLst>
          </p:cNvPr>
          <p:cNvSpPr>
            <a:spLocks noGrp="1"/>
          </p:cNvSpPr>
          <p:nvPr>
            <p:ph type="ctrTitle"/>
          </p:nvPr>
        </p:nvSpPr>
        <p:spPr/>
        <p:txBody>
          <a:bodyPr/>
          <a:lstStyle/>
          <a:p>
            <a:r>
              <a:rPr lang="en-GB" dirty="0"/>
              <a:t>What Information Goes Into a CV?</a:t>
            </a:r>
          </a:p>
        </p:txBody>
      </p:sp>
      <p:sp>
        <p:nvSpPr>
          <p:cNvPr id="9" name="Text Placeholder 8">
            <a:extLst>
              <a:ext uri="{FF2B5EF4-FFF2-40B4-BE49-F238E27FC236}">
                <a16:creationId xmlns:a16="http://schemas.microsoft.com/office/drawing/2014/main" id="{DB04E4E3-8550-4FDF-A951-906E0D94E84E}"/>
              </a:ext>
            </a:extLst>
          </p:cNvPr>
          <p:cNvSpPr>
            <a:spLocks noGrp="1"/>
          </p:cNvSpPr>
          <p:nvPr>
            <p:ph type="body" sz="half" idx="14"/>
          </p:nvPr>
        </p:nvSpPr>
        <p:spPr>
          <a:xfrm>
            <a:off x="1027242" y="2237340"/>
            <a:ext cx="5373557" cy="3856681"/>
          </a:xfrm>
        </p:spPr>
        <p:txBody>
          <a:bodyPr>
            <a:normAutofit lnSpcReduction="10000"/>
          </a:bodyPr>
          <a:lstStyle/>
          <a:p>
            <a:pPr marL="285750" indent="-285750">
              <a:lnSpc>
                <a:spcPct val="200000"/>
              </a:lnSpc>
              <a:buClr>
                <a:schemeClr val="tx2"/>
              </a:buClr>
              <a:buFont typeface="Arial" panose="020B0604020202020204" pitchFamily="34" charset="0"/>
              <a:buChar char="•"/>
            </a:pPr>
            <a:r>
              <a:rPr lang="en-GB" sz="2000" b="1" dirty="0">
                <a:latin typeface="Raleway" panose="020B0003030101060003" pitchFamily="34" charset="0"/>
              </a:rPr>
              <a:t>Personal Information</a:t>
            </a:r>
          </a:p>
          <a:p>
            <a:pPr marL="285750" indent="-285750">
              <a:lnSpc>
                <a:spcPct val="200000"/>
              </a:lnSpc>
              <a:buClr>
                <a:schemeClr val="tx2"/>
              </a:buClr>
              <a:buFont typeface="Arial" panose="020B0604020202020204" pitchFamily="34" charset="0"/>
              <a:buChar char="•"/>
            </a:pPr>
            <a:r>
              <a:rPr lang="en-GB" sz="2000" b="1" dirty="0">
                <a:latin typeface="Raleway" panose="020B0003030101060003" pitchFamily="34" charset="0"/>
              </a:rPr>
              <a:t>Profile Section</a:t>
            </a:r>
          </a:p>
          <a:p>
            <a:pPr marL="285750" indent="-285750">
              <a:lnSpc>
                <a:spcPct val="200000"/>
              </a:lnSpc>
              <a:buClr>
                <a:schemeClr val="tx2"/>
              </a:buClr>
              <a:buFont typeface="Arial" panose="020B0604020202020204" pitchFamily="34" charset="0"/>
              <a:buChar char="•"/>
            </a:pPr>
            <a:r>
              <a:rPr lang="en-GB" sz="2000" b="1" dirty="0">
                <a:latin typeface="Raleway" panose="020B0003030101060003" pitchFamily="34" charset="0"/>
              </a:rPr>
              <a:t>Education</a:t>
            </a:r>
          </a:p>
          <a:p>
            <a:pPr marL="285750" indent="-285750">
              <a:lnSpc>
                <a:spcPct val="200000"/>
              </a:lnSpc>
              <a:buClr>
                <a:schemeClr val="tx2"/>
              </a:buClr>
              <a:buFont typeface="Arial" panose="020B0604020202020204" pitchFamily="34" charset="0"/>
              <a:buChar char="•"/>
            </a:pPr>
            <a:r>
              <a:rPr lang="en-GB" sz="2000" b="1" dirty="0">
                <a:latin typeface="Raleway" panose="020B0003030101060003" pitchFamily="34" charset="0"/>
              </a:rPr>
              <a:t>Employment History / WEX</a:t>
            </a:r>
          </a:p>
          <a:p>
            <a:pPr marL="285750" indent="-285750">
              <a:lnSpc>
                <a:spcPct val="200000"/>
              </a:lnSpc>
              <a:buClr>
                <a:schemeClr val="tx2"/>
              </a:buClr>
              <a:buFont typeface="Arial" panose="020B0604020202020204" pitchFamily="34" charset="0"/>
              <a:buChar char="•"/>
            </a:pPr>
            <a:r>
              <a:rPr lang="en-GB" sz="2000" b="1" dirty="0">
                <a:latin typeface="Raleway" panose="020B0003030101060003" pitchFamily="34" charset="0"/>
              </a:rPr>
              <a:t>Additional Qualifications / Skills</a:t>
            </a:r>
          </a:p>
        </p:txBody>
      </p:sp>
    </p:spTree>
    <p:extLst>
      <p:ext uri="{BB962C8B-B14F-4D97-AF65-F5344CB8AC3E}">
        <p14:creationId xmlns:p14="http://schemas.microsoft.com/office/powerpoint/2010/main" val="221427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A00577E2-0B5D-42E8-8C40-5137E25CC154}"/>
              </a:ext>
            </a:extLst>
          </p:cNvPr>
          <p:cNvSpPr>
            <a:spLocks noGrp="1"/>
          </p:cNvSpPr>
          <p:nvPr>
            <p:ph type="body" sz="half" idx="13"/>
          </p:nvPr>
        </p:nvSpPr>
        <p:spPr>
          <a:xfrm>
            <a:off x="1054055" y="2259512"/>
            <a:ext cx="4862751" cy="3950788"/>
          </a:xfrm>
        </p:spPr>
        <p:txBody>
          <a:bodyPr>
            <a:normAutofit/>
          </a:bodyPr>
          <a:lstStyle/>
          <a:p>
            <a:pPr marL="285750" indent="-285750">
              <a:lnSpc>
                <a:spcPct val="150000"/>
              </a:lnSpc>
              <a:buFont typeface="Arial" panose="020B0604020202020204" pitchFamily="34" charset="0"/>
              <a:buChar char="•"/>
            </a:pPr>
            <a:r>
              <a:rPr lang="en-GB" sz="2000" b="1" dirty="0">
                <a:latin typeface="Raleway" panose="020B0003030101060003" pitchFamily="34" charset="0"/>
              </a:rPr>
              <a:t>Short and to the point</a:t>
            </a:r>
          </a:p>
          <a:p>
            <a:pPr marL="285750" indent="-285750">
              <a:lnSpc>
                <a:spcPct val="150000"/>
              </a:lnSpc>
              <a:buFont typeface="Arial" panose="020B0604020202020204" pitchFamily="34" charset="0"/>
              <a:buChar char="•"/>
            </a:pPr>
            <a:r>
              <a:rPr lang="en-GB" sz="2000" b="1" dirty="0">
                <a:latin typeface="Raleway" panose="020B0003030101060003" pitchFamily="34" charset="0"/>
              </a:rPr>
              <a:t>Who are you?</a:t>
            </a:r>
          </a:p>
          <a:p>
            <a:pPr marL="285750" indent="-285750">
              <a:lnSpc>
                <a:spcPct val="150000"/>
              </a:lnSpc>
              <a:buFont typeface="Arial" panose="020B0604020202020204" pitchFamily="34" charset="0"/>
              <a:buChar char="•"/>
            </a:pPr>
            <a:r>
              <a:rPr lang="en-GB" sz="2000" b="1" dirty="0">
                <a:latin typeface="Raleway" panose="020B0003030101060003" pitchFamily="34" charset="0"/>
              </a:rPr>
              <a:t>What are your ambitions?</a:t>
            </a:r>
          </a:p>
          <a:p>
            <a:pPr marL="285750" indent="-285750">
              <a:lnSpc>
                <a:spcPct val="150000"/>
              </a:lnSpc>
              <a:buFont typeface="Arial" panose="020B0604020202020204" pitchFamily="34" charset="0"/>
              <a:buChar char="•"/>
            </a:pPr>
            <a:r>
              <a:rPr lang="en-GB" sz="2000" b="1" dirty="0">
                <a:latin typeface="Raleway" panose="020B0003030101060003" pitchFamily="34" charset="0"/>
              </a:rPr>
              <a:t>What transferable / soft skills do you have?</a:t>
            </a:r>
          </a:p>
          <a:p>
            <a:pPr marL="285750" indent="-285750">
              <a:lnSpc>
                <a:spcPct val="150000"/>
              </a:lnSpc>
              <a:buFont typeface="Arial" panose="020B0604020202020204" pitchFamily="34" charset="0"/>
              <a:buChar char="•"/>
            </a:pPr>
            <a:r>
              <a:rPr lang="en-GB" sz="2000" b="1" dirty="0">
                <a:latin typeface="Raleway" panose="020B0003030101060003" pitchFamily="34" charset="0"/>
              </a:rPr>
              <a:t>What can you offer to the employer?</a:t>
            </a:r>
          </a:p>
        </p:txBody>
      </p:sp>
      <p:sp>
        <p:nvSpPr>
          <p:cNvPr id="9" name="Title 8">
            <a:extLst>
              <a:ext uri="{FF2B5EF4-FFF2-40B4-BE49-F238E27FC236}">
                <a16:creationId xmlns:a16="http://schemas.microsoft.com/office/drawing/2014/main" id="{C306107D-6E97-4BA3-BD68-63AA60E2FEFB}"/>
              </a:ext>
            </a:extLst>
          </p:cNvPr>
          <p:cNvSpPr>
            <a:spLocks noGrp="1"/>
          </p:cNvSpPr>
          <p:nvPr>
            <p:ph type="ctrTitle"/>
          </p:nvPr>
        </p:nvSpPr>
        <p:spPr/>
        <p:txBody>
          <a:bodyPr/>
          <a:lstStyle/>
          <a:p>
            <a:r>
              <a:rPr lang="en-GB" dirty="0">
                <a:latin typeface="Raleway" panose="020B0003030101060003" pitchFamily="34" charset="0"/>
              </a:rPr>
              <a:t>Profile or Skills Section</a:t>
            </a:r>
          </a:p>
        </p:txBody>
      </p:sp>
      <p:sp>
        <p:nvSpPr>
          <p:cNvPr id="11" name="Text Placeholder 10">
            <a:extLst>
              <a:ext uri="{FF2B5EF4-FFF2-40B4-BE49-F238E27FC236}">
                <a16:creationId xmlns:a16="http://schemas.microsoft.com/office/drawing/2014/main" id="{5960B3A0-61E5-489C-9BAB-485CAA8D135F}"/>
              </a:ext>
            </a:extLst>
          </p:cNvPr>
          <p:cNvSpPr>
            <a:spLocks noGrp="1"/>
          </p:cNvSpPr>
          <p:nvPr>
            <p:ph type="body" sz="half" idx="14"/>
          </p:nvPr>
        </p:nvSpPr>
        <p:spPr/>
        <p:txBody>
          <a:bodyPr/>
          <a:lstStyle/>
          <a:p>
            <a:r>
              <a:rPr lang="en-GB" dirty="0">
                <a:latin typeface="Raleway" panose="020B0003030101060003" pitchFamily="34" charset="0"/>
              </a:rPr>
              <a:t>Bold key skills</a:t>
            </a:r>
          </a:p>
        </p:txBody>
      </p:sp>
      <p:sp>
        <p:nvSpPr>
          <p:cNvPr id="12" name="Text Placeholder 11">
            <a:extLst>
              <a:ext uri="{FF2B5EF4-FFF2-40B4-BE49-F238E27FC236}">
                <a16:creationId xmlns:a16="http://schemas.microsoft.com/office/drawing/2014/main" id="{48C6F828-F019-4430-B260-D0A6D2519913}"/>
              </a:ext>
            </a:extLst>
          </p:cNvPr>
          <p:cNvSpPr>
            <a:spLocks noGrp="1"/>
          </p:cNvSpPr>
          <p:nvPr>
            <p:ph type="body" sz="half" idx="15"/>
          </p:nvPr>
        </p:nvSpPr>
        <p:spPr>
          <a:xfrm>
            <a:off x="6275195" y="5137460"/>
            <a:ext cx="3497140" cy="501920"/>
          </a:xfrm>
        </p:spPr>
        <p:txBody>
          <a:bodyPr>
            <a:normAutofit/>
          </a:bodyPr>
          <a:lstStyle/>
          <a:p>
            <a:r>
              <a:rPr lang="en-GB" dirty="0">
                <a:latin typeface="Raleway" panose="020B0003030101060003" pitchFamily="34" charset="0"/>
              </a:rPr>
              <a:t>Education and Extra-curricular</a:t>
            </a:r>
          </a:p>
        </p:txBody>
      </p:sp>
      <p:sp>
        <p:nvSpPr>
          <p:cNvPr id="13" name="Text Placeholder 12">
            <a:extLst>
              <a:ext uri="{FF2B5EF4-FFF2-40B4-BE49-F238E27FC236}">
                <a16:creationId xmlns:a16="http://schemas.microsoft.com/office/drawing/2014/main" id="{2FD56FB1-ACE1-4BBB-891E-C7DD5FED53C5}"/>
              </a:ext>
            </a:extLst>
          </p:cNvPr>
          <p:cNvSpPr>
            <a:spLocks noGrp="1"/>
          </p:cNvSpPr>
          <p:nvPr>
            <p:ph type="body" sz="half" idx="16"/>
          </p:nvPr>
        </p:nvSpPr>
        <p:spPr>
          <a:xfrm>
            <a:off x="6275195" y="3819170"/>
            <a:ext cx="2437005" cy="501920"/>
          </a:xfrm>
        </p:spPr>
        <p:txBody>
          <a:bodyPr/>
          <a:lstStyle/>
          <a:p>
            <a:r>
              <a:rPr lang="en-GB" dirty="0">
                <a:latin typeface="Raleway" panose="020B0003030101060003" pitchFamily="34" charset="0"/>
              </a:rPr>
              <a:t>First impression</a:t>
            </a:r>
          </a:p>
        </p:txBody>
      </p:sp>
    </p:spTree>
    <p:extLst>
      <p:ext uri="{BB962C8B-B14F-4D97-AF65-F5344CB8AC3E}">
        <p14:creationId xmlns:p14="http://schemas.microsoft.com/office/powerpoint/2010/main" val="1618462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1380FD5-0F82-4A82-A2A0-C6FE186ED908}"/>
              </a:ext>
            </a:extLst>
          </p:cNvPr>
          <p:cNvSpPr>
            <a:spLocks noGrp="1"/>
          </p:cNvSpPr>
          <p:nvPr>
            <p:ph type="ctrTitle"/>
          </p:nvPr>
        </p:nvSpPr>
        <p:spPr>
          <a:xfrm>
            <a:off x="9293700" y="2596670"/>
            <a:ext cx="2504600" cy="1975330"/>
          </a:xfrm>
        </p:spPr>
        <p:txBody>
          <a:bodyPr/>
          <a:lstStyle/>
          <a:p>
            <a:pPr algn="ctr"/>
            <a:r>
              <a:rPr lang="en-GB" dirty="0">
                <a:latin typeface="Raleway" panose="020B0003030101060003" pitchFamily="34" charset="0"/>
              </a:rPr>
              <a:t>The S.T.A.R. Method</a:t>
            </a:r>
          </a:p>
        </p:txBody>
      </p:sp>
      <p:graphicFrame>
        <p:nvGraphicFramePr>
          <p:cNvPr id="15" name="Diagram 14">
            <a:extLst>
              <a:ext uri="{FF2B5EF4-FFF2-40B4-BE49-F238E27FC236}">
                <a16:creationId xmlns:a16="http://schemas.microsoft.com/office/drawing/2014/main" id="{16FAD952-5CF6-4FF6-BF33-5B971DA4DC4F}"/>
              </a:ext>
            </a:extLst>
          </p:cNvPr>
          <p:cNvGraphicFramePr/>
          <p:nvPr/>
        </p:nvGraphicFramePr>
        <p:xfrm>
          <a:off x="393700" y="85955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886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E4E5A89C-8A29-41CE-BA02-4B3B18A05C22}"/>
              </a:ext>
            </a:extLst>
          </p:cNvPr>
          <p:cNvPicPr>
            <a:picLocks noChangeAspect="1"/>
          </p:cNvPicPr>
          <p:nvPr/>
        </p:nvPicPr>
        <p:blipFill rotWithShape="1">
          <a:blip r:embed="rId3"/>
          <a:srcRect t="40741" b="5185"/>
          <a:stretch/>
        </p:blipFill>
        <p:spPr>
          <a:xfrm>
            <a:off x="2667000" y="3429000"/>
            <a:ext cx="6858000" cy="3708400"/>
          </a:xfrm>
          <a:prstGeom prst="rect">
            <a:avLst/>
          </a:prstGeom>
        </p:spPr>
      </p:pic>
      <p:sp>
        <p:nvSpPr>
          <p:cNvPr id="9" name="TextBox 8">
            <a:extLst>
              <a:ext uri="{FF2B5EF4-FFF2-40B4-BE49-F238E27FC236}">
                <a16:creationId xmlns:a16="http://schemas.microsoft.com/office/drawing/2014/main" id="{7EE22895-CE30-421B-BC62-A716439ED75E}"/>
              </a:ext>
            </a:extLst>
          </p:cNvPr>
          <p:cNvSpPr txBox="1"/>
          <p:nvPr/>
        </p:nvSpPr>
        <p:spPr>
          <a:xfrm>
            <a:off x="3086100" y="2782669"/>
            <a:ext cx="6019800" cy="646331"/>
          </a:xfrm>
          <a:prstGeom prst="rect">
            <a:avLst/>
          </a:prstGeom>
          <a:noFill/>
        </p:spPr>
        <p:txBody>
          <a:bodyPr wrap="square" rtlCol="0">
            <a:spAutoFit/>
          </a:bodyPr>
          <a:lstStyle/>
          <a:p>
            <a:r>
              <a:rPr lang="en-GB" sz="3600" b="1" dirty="0">
                <a:solidFill>
                  <a:schemeClr val="bg1"/>
                </a:solidFill>
                <a:latin typeface="Raleway" panose="020B0503030101060003" pitchFamily="34" charset="0"/>
              </a:rPr>
              <a:t>Preparing for an interview</a:t>
            </a:r>
          </a:p>
        </p:txBody>
      </p:sp>
      <p:pic>
        <p:nvPicPr>
          <p:cNvPr id="11" name="Picture 10" descr="Cropped hands holding top of hanger in a store">
            <a:extLst>
              <a:ext uri="{FF2B5EF4-FFF2-40B4-BE49-F238E27FC236}">
                <a16:creationId xmlns:a16="http://schemas.microsoft.com/office/drawing/2014/main" id="{F1EA4221-0DBE-4994-8584-8F620FB49630}"/>
              </a:ext>
            </a:extLst>
          </p:cNvPr>
          <p:cNvPicPr>
            <a:picLocks noChangeAspect="1"/>
          </p:cNvPicPr>
          <p:nvPr/>
        </p:nvPicPr>
        <p:blipFill>
          <a:blip r:embed="rId4"/>
          <a:stretch>
            <a:fillRect/>
          </a:stretch>
        </p:blipFill>
        <p:spPr>
          <a:xfrm>
            <a:off x="439442" y="457885"/>
            <a:ext cx="2646658" cy="1765300"/>
          </a:xfrm>
          <a:prstGeom prst="rect">
            <a:avLst/>
          </a:prstGeom>
        </p:spPr>
      </p:pic>
      <p:pic>
        <p:nvPicPr>
          <p:cNvPr id="1026" name="Picture 2" descr="The Questions I Wish I'd Asked – Marketing Week">
            <a:extLst>
              <a:ext uri="{FF2B5EF4-FFF2-40B4-BE49-F238E27FC236}">
                <a16:creationId xmlns:a16="http://schemas.microsoft.com/office/drawing/2014/main" id="{774EC3B8-224A-41E6-BBCA-E67FF4CE9C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89"/>
          <a:stretch/>
        </p:blipFill>
        <p:spPr bwMode="auto">
          <a:xfrm>
            <a:off x="3738674" y="457886"/>
            <a:ext cx="2868501" cy="17652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close-up of a logo&#10;&#10;Description automatically generated with low confidence">
            <a:extLst>
              <a:ext uri="{FF2B5EF4-FFF2-40B4-BE49-F238E27FC236}">
                <a16:creationId xmlns:a16="http://schemas.microsoft.com/office/drawing/2014/main" id="{7BB82C2D-7F4D-4B2C-A396-CA1449B401EF}"/>
              </a:ext>
            </a:extLst>
          </p:cNvPr>
          <p:cNvPicPr>
            <a:picLocks noChangeAspect="1"/>
          </p:cNvPicPr>
          <p:nvPr/>
        </p:nvPicPr>
        <p:blipFill rotWithShape="1">
          <a:blip r:embed="rId6"/>
          <a:srcRect l="15626" t="19630" r="4259" b="20556"/>
          <a:stretch/>
        </p:blipFill>
        <p:spPr>
          <a:xfrm>
            <a:off x="7259749" y="457885"/>
            <a:ext cx="2646658" cy="1765299"/>
          </a:xfrm>
          <a:prstGeom prst="rect">
            <a:avLst/>
          </a:prstGeom>
        </p:spPr>
      </p:pic>
    </p:spTree>
    <p:extLst>
      <p:ext uri="{BB962C8B-B14F-4D97-AF65-F5344CB8AC3E}">
        <p14:creationId xmlns:p14="http://schemas.microsoft.com/office/powerpoint/2010/main" val="14849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C067DE-F0D7-430C-80C8-BB9692940622}"/>
              </a:ext>
            </a:extLst>
          </p:cNvPr>
          <p:cNvSpPr>
            <a:spLocks noGrp="1"/>
          </p:cNvSpPr>
          <p:nvPr>
            <p:ph type="ctrTitle"/>
          </p:nvPr>
        </p:nvSpPr>
        <p:spPr/>
        <p:txBody>
          <a:bodyPr/>
          <a:lstStyle/>
          <a:p>
            <a:r>
              <a:rPr lang="en-GB" dirty="0">
                <a:latin typeface="Raleway" panose="020B0503030101060003" pitchFamily="34" charset="0"/>
              </a:rPr>
              <a:t>Interview Techniques</a:t>
            </a:r>
          </a:p>
        </p:txBody>
      </p:sp>
      <p:pic>
        <p:nvPicPr>
          <p:cNvPr id="11" name="Picture 10" descr="Icon&#10;&#10;Description automatically generated with medium confidence">
            <a:extLst>
              <a:ext uri="{FF2B5EF4-FFF2-40B4-BE49-F238E27FC236}">
                <a16:creationId xmlns:a16="http://schemas.microsoft.com/office/drawing/2014/main" id="{31A9BCB0-3957-448E-82B8-4A5740C61DD8}"/>
              </a:ext>
            </a:extLst>
          </p:cNvPr>
          <p:cNvPicPr>
            <a:picLocks noChangeAspect="1"/>
          </p:cNvPicPr>
          <p:nvPr/>
        </p:nvPicPr>
        <p:blipFill rotWithShape="1">
          <a:blip r:embed="rId2"/>
          <a:srcRect l="4814" t="17659" r="52963" b="10347"/>
          <a:stretch/>
        </p:blipFill>
        <p:spPr>
          <a:xfrm>
            <a:off x="0" y="2123871"/>
            <a:ext cx="2895600" cy="4937329"/>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271653AE-2610-43EE-9F10-779956FB5643}"/>
              </a:ext>
            </a:extLst>
          </p:cNvPr>
          <p:cNvPicPr>
            <a:picLocks noChangeAspect="1"/>
          </p:cNvPicPr>
          <p:nvPr/>
        </p:nvPicPr>
        <p:blipFill rotWithShape="1">
          <a:blip r:embed="rId3"/>
          <a:srcRect b="6521"/>
          <a:stretch/>
        </p:blipFill>
        <p:spPr>
          <a:xfrm rot="16200000">
            <a:off x="7916518" y="1696487"/>
            <a:ext cx="4419600" cy="4131369"/>
          </a:xfrm>
          <a:prstGeom prst="rect">
            <a:avLst/>
          </a:prstGeom>
        </p:spPr>
      </p:pic>
      <p:sp>
        <p:nvSpPr>
          <p:cNvPr id="14" name="TextBox 13">
            <a:extLst>
              <a:ext uri="{FF2B5EF4-FFF2-40B4-BE49-F238E27FC236}">
                <a16:creationId xmlns:a16="http://schemas.microsoft.com/office/drawing/2014/main" id="{24BDC31D-8BFB-4837-B5FE-9C7C5B838DFD}"/>
              </a:ext>
            </a:extLst>
          </p:cNvPr>
          <p:cNvSpPr txBox="1"/>
          <p:nvPr/>
        </p:nvSpPr>
        <p:spPr>
          <a:xfrm>
            <a:off x="4727575" y="1552371"/>
            <a:ext cx="2736850" cy="4831644"/>
          </a:xfrm>
          <a:prstGeom prst="rect">
            <a:avLst/>
          </a:prstGeom>
          <a:noFill/>
        </p:spPr>
        <p:txBody>
          <a:bodyPr wrap="square" rtlCol="0">
            <a:spAutoFit/>
          </a:bodyPr>
          <a:lstStyle/>
          <a:p>
            <a:pPr>
              <a:lnSpc>
                <a:spcPct val="200000"/>
              </a:lnSpc>
            </a:pPr>
            <a:r>
              <a:rPr lang="en-GB" sz="4000" dirty="0">
                <a:solidFill>
                  <a:schemeClr val="bg1"/>
                </a:solidFill>
                <a:latin typeface="Raleway ExtraBold" panose="020B0903030101060003" pitchFamily="34" charset="0"/>
              </a:rPr>
              <a:t>Context</a:t>
            </a:r>
          </a:p>
          <a:p>
            <a:pPr>
              <a:lnSpc>
                <a:spcPct val="200000"/>
              </a:lnSpc>
            </a:pPr>
            <a:r>
              <a:rPr lang="en-GB" sz="4000" dirty="0">
                <a:solidFill>
                  <a:schemeClr val="bg1"/>
                </a:solidFill>
                <a:latin typeface="Raleway ExtraBold" panose="020B0903030101060003" pitchFamily="34" charset="0"/>
              </a:rPr>
              <a:t>Action</a:t>
            </a:r>
          </a:p>
          <a:p>
            <a:pPr>
              <a:lnSpc>
                <a:spcPct val="200000"/>
              </a:lnSpc>
            </a:pPr>
            <a:r>
              <a:rPr lang="en-GB" sz="4000" dirty="0">
                <a:solidFill>
                  <a:schemeClr val="bg1"/>
                </a:solidFill>
                <a:latin typeface="Raleway ExtraBold" panose="020B0903030101060003" pitchFamily="34" charset="0"/>
              </a:rPr>
              <a:t>Result</a:t>
            </a:r>
          </a:p>
          <a:p>
            <a:pPr>
              <a:lnSpc>
                <a:spcPct val="200000"/>
              </a:lnSpc>
            </a:pPr>
            <a:r>
              <a:rPr lang="en-GB" sz="4000" dirty="0">
                <a:solidFill>
                  <a:schemeClr val="bg1"/>
                </a:solidFill>
                <a:latin typeface="Raleway ExtraBold" panose="020B0903030101060003" pitchFamily="34" charset="0"/>
              </a:rPr>
              <a:t>Learning</a:t>
            </a:r>
          </a:p>
        </p:txBody>
      </p:sp>
    </p:spTree>
    <p:extLst>
      <p:ext uri="{BB962C8B-B14F-4D97-AF65-F5344CB8AC3E}">
        <p14:creationId xmlns:p14="http://schemas.microsoft.com/office/powerpoint/2010/main" val="243993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vector graphics, businesscard&#10;&#10;Description automatically generated">
            <a:extLst>
              <a:ext uri="{FF2B5EF4-FFF2-40B4-BE49-F238E27FC236}">
                <a16:creationId xmlns:a16="http://schemas.microsoft.com/office/drawing/2014/main" id="{B54E89C1-0480-4BB6-B93F-19A60255E47F}"/>
              </a:ext>
            </a:extLst>
          </p:cNvPr>
          <p:cNvPicPr>
            <a:picLocks noChangeAspect="1"/>
          </p:cNvPicPr>
          <p:nvPr/>
        </p:nvPicPr>
        <p:blipFill>
          <a:blip r:embed="rId3"/>
          <a:stretch>
            <a:fillRect/>
          </a:stretch>
        </p:blipFill>
        <p:spPr>
          <a:xfrm>
            <a:off x="2930856" y="1193800"/>
            <a:ext cx="6330288" cy="5761616"/>
          </a:xfrm>
          <a:prstGeom prst="rect">
            <a:avLst/>
          </a:prstGeom>
        </p:spPr>
      </p:pic>
      <p:sp>
        <p:nvSpPr>
          <p:cNvPr id="9" name="TextBox 8">
            <a:extLst>
              <a:ext uri="{FF2B5EF4-FFF2-40B4-BE49-F238E27FC236}">
                <a16:creationId xmlns:a16="http://schemas.microsoft.com/office/drawing/2014/main" id="{F79EFCCC-4A45-4B25-9483-BCEF72542E85}"/>
              </a:ext>
            </a:extLst>
          </p:cNvPr>
          <p:cNvSpPr txBox="1"/>
          <p:nvPr/>
        </p:nvSpPr>
        <p:spPr>
          <a:xfrm>
            <a:off x="4905381" y="3013797"/>
            <a:ext cx="723900" cy="584775"/>
          </a:xfrm>
          <a:prstGeom prst="rect">
            <a:avLst/>
          </a:prstGeom>
          <a:noFill/>
        </p:spPr>
        <p:txBody>
          <a:bodyPr wrap="square" rtlCol="0">
            <a:spAutoFit/>
          </a:bodyPr>
          <a:lstStyle/>
          <a:p>
            <a:r>
              <a:rPr lang="en-GB" sz="3200" dirty="0">
                <a:latin typeface="Raleway ExtraBold" panose="020B0903030101060003" pitchFamily="34" charset="0"/>
              </a:rPr>
              <a:t>C</a:t>
            </a:r>
          </a:p>
        </p:txBody>
      </p:sp>
      <p:sp>
        <p:nvSpPr>
          <p:cNvPr id="10" name="TextBox 9">
            <a:extLst>
              <a:ext uri="{FF2B5EF4-FFF2-40B4-BE49-F238E27FC236}">
                <a16:creationId xmlns:a16="http://schemas.microsoft.com/office/drawing/2014/main" id="{F447E787-E573-4DA2-BFBB-5C97EEEB8F88}"/>
              </a:ext>
            </a:extLst>
          </p:cNvPr>
          <p:cNvSpPr txBox="1"/>
          <p:nvPr/>
        </p:nvSpPr>
        <p:spPr>
          <a:xfrm>
            <a:off x="6673867" y="4692217"/>
            <a:ext cx="723900" cy="584775"/>
          </a:xfrm>
          <a:prstGeom prst="rect">
            <a:avLst/>
          </a:prstGeom>
          <a:noFill/>
        </p:spPr>
        <p:txBody>
          <a:bodyPr wrap="square" rtlCol="0">
            <a:spAutoFit/>
          </a:bodyPr>
          <a:lstStyle/>
          <a:p>
            <a:r>
              <a:rPr lang="en-GB" sz="3200" dirty="0">
                <a:latin typeface="Raleway ExtraBold" panose="020B0903030101060003" pitchFamily="34" charset="0"/>
              </a:rPr>
              <a:t>R</a:t>
            </a:r>
          </a:p>
        </p:txBody>
      </p:sp>
      <p:sp>
        <p:nvSpPr>
          <p:cNvPr id="11" name="TextBox 10">
            <a:extLst>
              <a:ext uri="{FF2B5EF4-FFF2-40B4-BE49-F238E27FC236}">
                <a16:creationId xmlns:a16="http://schemas.microsoft.com/office/drawing/2014/main" id="{6D2C63E5-3934-41A4-9900-23B82464C6DF}"/>
              </a:ext>
            </a:extLst>
          </p:cNvPr>
          <p:cNvSpPr txBox="1"/>
          <p:nvPr/>
        </p:nvSpPr>
        <p:spPr>
          <a:xfrm>
            <a:off x="4905381" y="4692218"/>
            <a:ext cx="723900" cy="584775"/>
          </a:xfrm>
          <a:prstGeom prst="rect">
            <a:avLst/>
          </a:prstGeom>
          <a:noFill/>
        </p:spPr>
        <p:txBody>
          <a:bodyPr wrap="square" rtlCol="0">
            <a:spAutoFit/>
          </a:bodyPr>
          <a:lstStyle/>
          <a:p>
            <a:r>
              <a:rPr lang="en-GB" sz="3200" dirty="0">
                <a:latin typeface="Raleway ExtraBold" panose="020B0903030101060003" pitchFamily="34" charset="0"/>
              </a:rPr>
              <a:t>L</a:t>
            </a:r>
          </a:p>
        </p:txBody>
      </p:sp>
      <p:sp>
        <p:nvSpPr>
          <p:cNvPr id="12" name="TextBox 11">
            <a:extLst>
              <a:ext uri="{FF2B5EF4-FFF2-40B4-BE49-F238E27FC236}">
                <a16:creationId xmlns:a16="http://schemas.microsoft.com/office/drawing/2014/main" id="{4FBFEBCE-C85A-4D41-9C72-3AF9D7A7991D}"/>
              </a:ext>
            </a:extLst>
          </p:cNvPr>
          <p:cNvSpPr txBox="1"/>
          <p:nvPr/>
        </p:nvSpPr>
        <p:spPr>
          <a:xfrm>
            <a:off x="6680209" y="3013797"/>
            <a:ext cx="723900" cy="584775"/>
          </a:xfrm>
          <a:prstGeom prst="rect">
            <a:avLst/>
          </a:prstGeom>
          <a:noFill/>
        </p:spPr>
        <p:txBody>
          <a:bodyPr wrap="square" rtlCol="0">
            <a:spAutoFit/>
          </a:bodyPr>
          <a:lstStyle/>
          <a:p>
            <a:r>
              <a:rPr lang="en-GB" sz="3200" dirty="0">
                <a:latin typeface="Raleway ExtraBold" panose="020B0903030101060003" pitchFamily="34" charset="0"/>
              </a:rPr>
              <a:t>A</a:t>
            </a:r>
          </a:p>
        </p:txBody>
      </p:sp>
      <p:sp>
        <p:nvSpPr>
          <p:cNvPr id="14" name="Speech Bubble: Oval 13">
            <a:extLst>
              <a:ext uri="{FF2B5EF4-FFF2-40B4-BE49-F238E27FC236}">
                <a16:creationId xmlns:a16="http://schemas.microsoft.com/office/drawing/2014/main" id="{35E3BE11-2409-496B-888C-C8E848C096A7}"/>
              </a:ext>
            </a:extLst>
          </p:cNvPr>
          <p:cNvSpPr/>
          <p:nvPr/>
        </p:nvSpPr>
        <p:spPr>
          <a:xfrm>
            <a:off x="76201" y="2857500"/>
            <a:ext cx="2920989" cy="2427203"/>
          </a:xfrm>
          <a:prstGeom prst="wedgeEllipseCallout">
            <a:avLst/>
          </a:prstGeom>
          <a:solidFill>
            <a:schemeClr val="tx2"/>
          </a:solidFill>
          <a:ln>
            <a:solidFill>
              <a:srgbClr val="03B9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latin typeface="Raleway" panose="020B0503030101060003" pitchFamily="34" charset="0"/>
              </a:rPr>
              <a:t>Can you give me an example of a difficult situation and how you overcame it?</a:t>
            </a:r>
            <a:endParaRPr lang="en-GB" sz="1900" dirty="0">
              <a:latin typeface="Raleway" panose="020B0503030101060003" pitchFamily="34" charset="0"/>
            </a:endParaRPr>
          </a:p>
        </p:txBody>
      </p:sp>
      <p:sp>
        <p:nvSpPr>
          <p:cNvPr id="15" name="Speech Bubble: Oval 14">
            <a:extLst>
              <a:ext uri="{FF2B5EF4-FFF2-40B4-BE49-F238E27FC236}">
                <a16:creationId xmlns:a16="http://schemas.microsoft.com/office/drawing/2014/main" id="{D17311E3-5D4D-422F-9A9D-B61AFA8F6D7B}"/>
              </a:ext>
            </a:extLst>
          </p:cNvPr>
          <p:cNvSpPr/>
          <p:nvPr/>
        </p:nvSpPr>
        <p:spPr>
          <a:xfrm>
            <a:off x="7070395" y="237541"/>
            <a:ext cx="2190749" cy="1682610"/>
          </a:xfrm>
          <a:prstGeom prst="wedgeEllipseCallout">
            <a:avLst/>
          </a:prstGeom>
          <a:solidFill>
            <a:schemeClr val="tx2"/>
          </a:solidFill>
          <a:ln>
            <a:solidFill>
              <a:srgbClr val="03B9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achievement are you most proud of?</a:t>
            </a:r>
          </a:p>
        </p:txBody>
      </p:sp>
      <p:sp>
        <p:nvSpPr>
          <p:cNvPr id="16" name="Speech Bubble: Oval 15">
            <a:extLst>
              <a:ext uri="{FF2B5EF4-FFF2-40B4-BE49-F238E27FC236}">
                <a16:creationId xmlns:a16="http://schemas.microsoft.com/office/drawing/2014/main" id="{6C68414E-3541-4392-B910-AD908D388022}"/>
              </a:ext>
            </a:extLst>
          </p:cNvPr>
          <p:cNvSpPr/>
          <p:nvPr/>
        </p:nvSpPr>
        <p:spPr>
          <a:xfrm flipH="1">
            <a:off x="9080515" y="2857500"/>
            <a:ext cx="2920989" cy="2427203"/>
          </a:xfrm>
          <a:prstGeom prst="wedgeEllipseCallout">
            <a:avLst/>
          </a:prstGeom>
          <a:solidFill>
            <a:schemeClr val="tx2"/>
          </a:solidFill>
          <a:ln>
            <a:solidFill>
              <a:srgbClr val="03B9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latin typeface="Raleway" panose="020B0503030101060003" pitchFamily="34" charset="0"/>
              </a:rPr>
              <a:t>Have you ever done something differently second time around?</a:t>
            </a:r>
            <a:endParaRPr lang="en-GB" sz="1900" dirty="0">
              <a:latin typeface="Raleway" panose="020B0503030101060003" pitchFamily="34" charset="0"/>
            </a:endParaRPr>
          </a:p>
        </p:txBody>
      </p:sp>
      <p:sp>
        <p:nvSpPr>
          <p:cNvPr id="17" name="Speech Bubble: Oval 16">
            <a:extLst>
              <a:ext uri="{FF2B5EF4-FFF2-40B4-BE49-F238E27FC236}">
                <a16:creationId xmlns:a16="http://schemas.microsoft.com/office/drawing/2014/main" id="{6FDA2A75-C159-4DB8-9068-E54B9F1D344D}"/>
              </a:ext>
            </a:extLst>
          </p:cNvPr>
          <p:cNvSpPr/>
          <p:nvPr/>
        </p:nvSpPr>
        <p:spPr>
          <a:xfrm flipH="1">
            <a:off x="2714632" y="237541"/>
            <a:ext cx="2190749" cy="1682610"/>
          </a:xfrm>
          <a:prstGeom prst="wedgeEllipseCallout">
            <a:avLst/>
          </a:prstGeom>
          <a:solidFill>
            <a:schemeClr val="tx2"/>
          </a:solidFill>
          <a:ln>
            <a:solidFill>
              <a:srgbClr val="03B9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Give me an example of working in a team.</a:t>
            </a:r>
          </a:p>
        </p:txBody>
      </p:sp>
    </p:spTree>
    <p:extLst>
      <p:ext uri="{BB962C8B-B14F-4D97-AF65-F5344CB8AC3E}">
        <p14:creationId xmlns:p14="http://schemas.microsoft.com/office/powerpoint/2010/main" val="261934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9C6B71-B3D5-44FA-ACA3-258D56256D4E}"/>
              </a:ext>
            </a:extLst>
          </p:cNvPr>
          <p:cNvSpPr>
            <a:spLocks noGrp="1"/>
          </p:cNvSpPr>
          <p:nvPr>
            <p:ph type="ctrTitle"/>
          </p:nvPr>
        </p:nvSpPr>
        <p:spPr/>
        <p:txBody>
          <a:bodyPr/>
          <a:lstStyle/>
          <a:p>
            <a:r>
              <a:rPr lang="en-GB" dirty="0">
                <a:latin typeface="Raleway" panose="020B0503030101060003" pitchFamily="34" charset="0"/>
              </a:rPr>
              <a:t>Money Matters - Introduction</a:t>
            </a:r>
          </a:p>
        </p:txBody>
      </p:sp>
      <p:sp>
        <p:nvSpPr>
          <p:cNvPr id="7" name="TextBox 6">
            <a:extLst>
              <a:ext uri="{FF2B5EF4-FFF2-40B4-BE49-F238E27FC236}">
                <a16:creationId xmlns:a16="http://schemas.microsoft.com/office/drawing/2014/main" id="{B0455703-7850-4F46-BC88-B037C12465FA}"/>
              </a:ext>
            </a:extLst>
          </p:cNvPr>
          <p:cNvSpPr txBox="1"/>
          <p:nvPr/>
        </p:nvSpPr>
        <p:spPr>
          <a:xfrm>
            <a:off x="927373" y="2187283"/>
            <a:ext cx="5022014" cy="3783152"/>
          </a:xfrm>
          <a:prstGeom prst="rect">
            <a:avLst/>
          </a:prstGeom>
          <a:noFill/>
        </p:spPr>
        <p:txBody>
          <a:bodyPr wrap="square" rtlCol="0">
            <a:spAutoFit/>
          </a:bodyPr>
          <a:lstStyle/>
          <a:p>
            <a:pPr algn="just">
              <a:lnSpc>
                <a:spcPct val="150000"/>
              </a:lnSpc>
            </a:pPr>
            <a:r>
              <a:rPr lang="en-GB" dirty="0">
                <a:latin typeface="Raleway" panose="020B0503030101060003" pitchFamily="34" charset="0"/>
              </a:rPr>
              <a:t>How confident do you feel with managing your finances? Give each a score out of five</a:t>
            </a:r>
          </a:p>
          <a:p>
            <a:pPr algn="just">
              <a:lnSpc>
                <a:spcPct val="150000"/>
              </a:lnSpc>
            </a:pPr>
            <a:endParaRPr lang="en-GB" dirty="0">
              <a:latin typeface="Raleway" panose="020B0503030101060003" pitchFamily="34" charset="0"/>
            </a:endParaRPr>
          </a:p>
          <a:p>
            <a:pPr marL="285750" indent="-285750" algn="just">
              <a:lnSpc>
                <a:spcPct val="150000"/>
              </a:lnSpc>
              <a:buFont typeface="Arial" panose="020B0604020202020204" pitchFamily="34" charset="0"/>
              <a:buChar char="•"/>
            </a:pPr>
            <a:r>
              <a:rPr lang="en-GB" dirty="0">
                <a:latin typeface="Raleway" panose="020B0503030101060003" pitchFamily="34" charset="0"/>
              </a:rPr>
              <a:t>Are you confident in your current financial situation?</a:t>
            </a:r>
          </a:p>
          <a:p>
            <a:pPr marL="285750" indent="-285750" algn="just">
              <a:lnSpc>
                <a:spcPct val="150000"/>
              </a:lnSpc>
              <a:buFont typeface="Arial" panose="020B0604020202020204" pitchFamily="34" charset="0"/>
              <a:buChar char="•"/>
            </a:pPr>
            <a:r>
              <a:rPr lang="en-GB" dirty="0">
                <a:latin typeface="Raleway" panose="020B0503030101060003" pitchFamily="34" charset="0"/>
              </a:rPr>
              <a:t>How do you feel about your financial future? (short and long term)</a:t>
            </a:r>
          </a:p>
          <a:p>
            <a:pPr marL="285750" indent="-285750" algn="just">
              <a:lnSpc>
                <a:spcPct val="150000"/>
              </a:lnSpc>
              <a:buFont typeface="Arial" panose="020B0604020202020204" pitchFamily="34" charset="0"/>
              <a:buChar char="•"/>
            </a:pPr>
            <a:r>
              <a:rPr lang="en-GB" dirty="0">
                <a:latin typeface="Raleway" panose="020B0503030101060003" pitchFamily="34" charset="0"/>
              </a:rPr>
              <a:t>How do you feel about your financial knowledge?</a:t>
            </a:r>
          </a:p>
        </p:txBody>
      </p:sp>
      <p:sp>
        <p:nvSpPr>
          <p:cNvPr id="8" name="TextBox 7">
            <a:extLst>
              <a:ext uri="{FF2B5EF4-FFF2-40B4-BE49-F238E27FC236}">
                <a16:creationId xmlns:a16="http://schemas.microsoft.com/office/drawing/2014/main" id="{B3834D89-B9CE-4771-9C0A-9D70B7FFD81C}"/>
              </a:ext>
            </a:extLst>
          </p:cNvPr>
          <p:cNvSpPr txBox="1"/>
          <p:nvPr/>
        </p:nvSpPr>
        <p:spPr>
          <a:xfrm>
            <a:off x="7158445" y="2390502"/>
            <a:ext cx="3644537" cy="954107"/>
          </a:xfrm>
          <a:prstGeom prst="rect">
            <a:avLst/>
          </a:prstGeom>
          <a:noFill/>
        </p:spPr>
        <p:txBody>
          <a:bodyPr wrap="square" rtlCol="0">
            <a:spAutoFit/>
          </a:bodyPr>
          <a:lstStyle/>
          <a:p>
            <a:pPr algn="ctr"/>
            <a:r>
              <a:rPr lang="en-GB" sz="2800" b="1" dirty="0">
                <a:solidFill>
                  <a:schemeClr val="bg1"/>
                </a:solidFill>
                <a:latin typeface="Raleway" panose="020B0503030101060003" pitchFamily="34" charset="0"/>
              </a:rPr>
              <a:t>What are your finance goals?</a:t>
            </a:r>
          </a:p>
        </p:txBody>
      </p:sp>
    </p:spTree>
    <p:extLst>
      <p:ext uri="{BB962C8B-B14F-4D97-AF65-F5344CB8AC3E}">
        <p14:creationId xmlns:p14="http://schemas.microsoft.com/office/powerpoint/2010/main" val="366030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5592775-16C9-4881-BE26-E6F17FC54038}"/>
              </a:ext>
            </a:extLst>
          </p:cNvPr>
          <p:cNvSpPr>
            <a:spLocks noGrp="1"/>
          </p:cNvSpPr>
          <p:nvPr>
            <p:ph type="body" sz="half" idx="14"/>
          </p:nvPr>
        </p:nvSpPr>
        <p:spPr/>
        <p:txBody>
          <a:bodyPr/>
          <a:lstStyle/>
          <a:p>
            <a:endParaRPr lang="en-GB"/>
          </a:p>
        </p:txBody>
      </p:sp>
      <p:pic>
        <p:nvPicPr>
          <p:cNvPr id="9" name="Picture 2">
            <a:extLst>
              <a:ext uri="{FF2B5EF4-FFF2-40B4-BE49-F238E27FC236}">
                <a16:creationId xmlns:a16="http://schemas.microsoft.com/office/drawing/2014/main" id="{8E1DC10E-9385-4DA2-AC9A-66F28DA7BD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67" t="1895" r="1596" b="3907"/>
          <a:stretch/>
        </p:blipFill>
        <p:spPr bwMode="auto">
          <a:xfrm>
            <a:off x="764106" y="568411"/>
            <a:ext cx="8810154" cy="5838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46D8404F-438A-4CF6-8F3B-077846B5D971}"/>
              </a:ext>
            </a:extLst>
          </p:cNvPr>
          <p:cNvSpPr txBox="1"/>
          <p:nvPr/>
        </p:nvSpPr>
        <p:spPr>
          <a:xfrm>
            <a:off x="9761625" y="2089708"/>
            <a:ext cx="2220310" cy="2797432"/>
          </a:xfrm>
          <a:prstGeom prst="rect">
            <a:avLst/>
          </a:prstGeom>
          <a:noFill/>
        </p:spPr>
        <p:txBody>
          <a:bodyPr wrap="square" rtlCol="0">
            <a:spAutoFit/>
          </a:bodyPr>
          <a:lstStyle/>
          <a:p>
            <a:pPr algn="ctr">
              <a:lnSpc>
                <a:spcPct val="150000"/>
              </a:lnSpc>
            </a:pPr>
            <a:r>
              <a:rPr lang="en-GB" sz="2400" dirty="0">
                <a:latin typeface="Raleway" panose="020B0003030101060003" pitchFamily="34" charset="0"/>
              </a:rPr>
              <a:t>Which blob best reflects how you feel about your next steps?</a:t>
            </a:r>
          </a:p>
        </p:txBody>
      </p:sp>
    </p:spTree>
    <p:extLst>
      <p:ext uri="{BB962C8B-B14F-4D97-AF65-F5344CB8AC3E}">
        <p14:creationId xmlns:p14="http://schemas.microsoft.com/office/powerpoint/2010/main" val="1227487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2AC76C-E733-4B62-A2DA-AEF8ACBC7646}"/>
              </a:ext>
            </a:extLst>
          </p:cNvPr>
          <p:cNvSpPr>
            <a:spLocks noGrp="1"/>
          </p:cNvSpPr>
          <p:nvPr>
            <p:ph type="ctrTitle"/>
          </p:nvPr>
        </p:nvSpPr>
        <p:spPr/>
        <p:txBody>
          <a:bodyPr/>
          <a:lstStyle/>
          <a:p>
            <a:r>
              <a:rPr lang="en-GB" dirty="0">
                <a:latin typeface="Raleway" panose="020B0503030101060003" pitchFamily="34" charset="0"/>
              </a:rPr>
              <a:t>Define these key finance terms</a:t>
            </a:r>
          </a:p>
        </p:txBody>
      </p:sp>
      <p:sp>
        <p:nvSpPr>
          <p:cNvPr id="5" name="Text Placeholder 4">
            <a:extLst>
              <a:ext uri="{FF2B5EF4-FFF2-40B4-BE49-F238E27FC236}">
                <a16:creationId xmlns:a16="http://schemas.microsoft.com/office/drawing/2014/main" id="{BFD94B99-ACDA-4CEE-A23F-0A35C51AFDD6}"/>
              </a:ext>
            </a:extLst>
          </p:cNvPr>
          <p:cNvSpPr>
            <a:spLocks noGrp="1"/>
          </p:cNvSpPr>
          <p:nvPr>
            <p:ph type="body" sz="half" idx="13"/>
          </p:nvPr>
        </p:nvSpPr>
        <p:spPr/>
        <p:txBody>
          <a:bodyPr>
            <a:normAutofit/>
          </a:bodyPr>
          <a:lstStyle/>
          <a:p>
            <a:r>
              <a:rPr lang="en-GB" sz="2800" b="1" dirty="0">
                <a:latin typeface="Raleway" panose="020B0503030101060003" pitchFamily="34" charset="0"/>
              </a:rPr>
              <a:t>MORTGAGE</a:t>
            </a:r>
          </a:p>
        </p:txBody>
      </p:sp>
      <p:sp>
        <p:nvSpPr>
          <p:cNvPr id="6" name="Text Placeholder 5">
            <a:extLst>
              <a:ext uri="{FF2B5EF4-FFF2-40B4-BE49-F238E27FC236}">
                <a16:creationId xmlns:a16="http://schemas.microsoft.com/office/drawing/2014/main" id="{E7DC59C6-9560-4065-B0BA-D85BA2020362}"/>
              </a:ext>
            </a:extLst>
          </p:cNvPr>
          <p:cNvSpPr>
            <a:spLocks noGrp="1"/>
          </p:cNvSpPr>
          <p:nvPr>
            <p:ph type="body" sz="half" idx="14"/>
          </p:nvPr>
        </p:nvSpPr>
        <p:spPr/>
        <p:txBody>
          <a:bodyPr>
            <a:normAutofit/>
          </a:bodyPr>
          <a:lstStyle/>
          <a:p>
            <a:r>
              <a:rPr lang="en-GB" sz="2800" b="1" dirty="0">
                <a:latin typeface="Raleway" panose="020B0503030101060003" pitchFamily="34" charset="0"/>
              </a:rPr>
              <a:t>RENT</a:t>
            </a:r>
          </a:p>
        </p:txBody>
      </p:sp>
      <p:sp>
        <p:nvSpPr>
          <p:cNvPr id="7" name="Text Placeholder 6">
            <a:extLst>
              <a:ext uri="{FF2B5EF4-FFF2-40B4-BE49-F238E27FC236}">
                <a16:creationId xmlns:a16="http://schemas.microsoft.com/office/drawing/2014/main" id="{B7C26FF4-BD6C-4407-AD02-BE082210C9B1}"/>
              </a:ext>
            </a:extLst>
          </p:cNvPr>
          <p:cNvSpPr>
            <a:spLocks noGrp="1"/>
          </p:cNvSpPr>
          <p:nvPr>
            <p:ph type="body" sz="half" idx="15"/>
          </p:nvPr>
        </p:nvSpPr>
        <p:spPr/>
        <p:txBody>
          <a:bodyPr>
            <a:normAutofit/>
          </a:bodyPr>
          <a:lstStyle/>
          <a:p>
            <a:r>
              <a:rPr lang="en-GB" sz="2800" b="1" dirty="0">
                <a:latin typeface="Raleway" panose="020B0503030101060003" pitchFamily="34" charset="0"/>
              </a:rPr>
              <a:t>BUDGETING</a:t>
            </a:r>
          </a:p>
        </p:txBody>
      </p:sp>
      <p:sp>
        <p:nvSpPr>
          <p:cNvPr id="8" name="Text Placeholder 7">
            <a:extLst>
              <a:ext uri="{FF2B5EF4-FFF2-40B4-BE49-F238E27FC236}">
                <a16:creationId xmlns:a16="http://schemas.microsoft.com/office/drawing/2014/main" id="{9A6072CF-5499-4C80-9422-D7EFF5AB05A1}"/>
              </a:ext>
            </a:extLst>
          </p:cNvPr>
          <p:cNvSpPr>
            <a:spLocks noGrp="1"/>
          </p:cNvSpPr>
          <p:nvPr>
            <p:ph type="body" sz="half" idx="16"/>
          </p:nvPr>
        </p:nvSpPr>
        <p:spPr/>
        <p:txBody>
          <a:bodyPr>
            <a:normAutofit/>
          </a:bodyPr>
          <a:lstStyle/>
          <a:p>
            <a:r>
              <a:rPr lang="en-GB" sz="2800" b="1" dirty="0">
                <a:latin typeface="Raleway" panose="020B0503030101060003" pitchFamily="34" charset="0"/>
              </a:rPr>
              <a:t>OVERDRAFT</a:t>
            </a:r>
          </a:p>
        </p:txBody>
      </p:sp>
      <p:sp>
        <p:nvSpPr>
          <p:cNvPr id="9" name="Text Placeholder 8">
            <a:extLst>
              <a:ext uri="{FF2B5EF4-FFF2-40B4-BE49-F238E27FC236}">
                <a16:creationId xmlns:a16="http://schemas.microsoft.com/office/drawing/2014/main" id="{EF3600B2-7786-4151-835A-92A3A55229D7}"/>
              </a:ext>
            </a:extLst>
          </p:cNvPr>
          <p:cNvSpPr>
            <a:spLocks noGrp="1"/>
          </p:cNvSpPr>
          <p:nvPr>
            <p:ph type="body" sz="half" idx="17"/>
          </p:nvPr>
        </p:nvSpPr>
        <p:spPr/>
        <p:txBody>
          <a:bodyPr>
            <a:normAutofit/>
          </a:bodyPr>
          <a:lstStyle/>
          <a:p>
            <a:r>
              <a:rPr lang="en-GB" sz="2800" b="1" dirty="0">
                <a:latin typeface="Raleway" panose="020B0503030101060003" pitchFamily="34" charset="0"/>
              </a:rPr>
              <a:t>INTEREST RATE</a:t>
            </a:r>
          </a:p>
        </p:txBody>
      </p:sp>
      <p:sp>
        <p:nvSpPr>
          <p:cNvPr id="10" name="Text Placeholder 9">
            <a:extLst>
              <a:ext uri="{FF2B5EF4-FFF2-40B4-BE49-F238E27FC236}">
                <a16:creationId xmlns:a16="http://schemas.microsoft.com/office/drawing/2014/main" id="{34F5063E-1FCA-45E5-93A5-46CABBCE0539}"/>
              </a:ext>
            </a:extLst>
          </p:cNvPr>
          <p:cNvSpPr>
            <a:spLocks noGrp="1"/>
          </p:cNvSpPr>
          <p:nvPr>
            <p:ph type="body" sz="half" idx="18"/>
          </p:nvPr>
        </p:nvSpPr>
        <p:spPr/>
        <p:txBody>
          <a:bodyPr>
            <a:normAutofit/>
          </a:bodyPr>
          <a:lstStyle/>
          <a:p>
            <a:r>
              <a:rPr lang="en-GB" sz="2800" b="1" dirty="0">
                <a:latin typeface="Raleway" panose="020B0503030101060003" pitchFamily="34" charset="0"/>
              </a:rPr>
              <a:t>CREDIT and DEBT</a:t>
            </a:r>
          </a:p>
        </p:txBody>
      </p:sp>
    </p:spTree>
    <p:extLst>
      <p:ext uri="{BB962C8B-B14F-4D97-AF65-F5344CB8AC3E}">
        <p14:creationId xmlns:p14="http://schemas.microsoft.com/office/powerpoint/2010/main" val="164395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P spid="9" grpId="0" build="p"/>
      <p:bldP spid="1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6E0CDFF-798E-466D-93A5-9EC7171ECD17}"/>
              </a:ext>
            </a:extLst>
          </p:cNvPr>
          <p:cNvSpPr>
            <a:spLocks noGrp="1"/>
          </p:cNvSpPr>
          <p:nvPr>
            <p:ph type="ctrTitle"/>
          </p:nvPr>
        </p:nvSpPr>
        <p:spPr/>
        <p:txBody>
          <a:bodyPr/>
          <a:lstStyle/>
          <a:p>
            <a:r>
              <a:rPr lang="en-GB" dirty="0">
                <a:latin typeface="Raleway" panose="020B0503030101060003" pitchFamily="34" charset="0"/>
              </a:rPr>
              <a:t>Understanding Money Risks</a:t>
            </a:r>
          </a:p>
        </p:txBody>
      </p:sp>
      <p:sp>
        <p:nvSpPr>
          <p:cNvPr id="10" name="Text Placeholder 9">
            <a:extLst>
              <a:ext uri="{FF2B5EF4-FFF2-40B4-BE49-F238E27FC236}">
                <a16:creationId xmlns:a16="http://schemas.microsoft.com/office/drawing/2014/main" id="{C70382E9-2DB4-4FB1-9382-97E4B0EA7816}"/>
              </a:ext>
            </a:extLst>
          </p:cNvPr>
          <p:cNvSpPr>
            <a:spLocks noGrp="1"/>
          </p:cNvSpPr>
          <p:nvPr>
            <p:ph type="body" sz="half" idx="13"/>
          </p:nvPr>
        </p:nvSpPr>
        <p:spPr>
          <a:xfrm>
            <a:off x="937101" y="2238155"/>
            <a:ext cx="3576533" cy="3545732"/>
          </a:xfrm>
        </p:spPr>
        <p:txBody>
          <a:bodyPr>
            <a:normAutofit fontScale="85000" lnSpcReduction="10000"/>
          </a:bodyPr>
          <a:lstStyle/>
          <a:p>
            <a:pPr algn="ctr">
              <a:lnSpc>
                <a:spcPct val="200000"/>
              </a:lnSpc>
            </a:pPr>
            <a:r>
              <a:rPr lang="en-GB" sz="2400" b="1" dirty="0">
                <a:latin typeface="Raleway" panose="020B0503030101060003" pitchFamily="34" charset="0"/>
              </a:rPr>
              <a:t>Rent</a:t>
            </a:r>
          </a:p>
          <a:p>
            <a:pPr algn="ctr">
              <a:lnSpc>
                <a:spcPct val="200000"/>
              </a:lnSpc>
            </a:pPr>
            <a:r>
              <a:rPr lang="en-GB" sz="2400" b="1" dirty="0">
                <a:latin typeface="Raleway" panose="020B0503030101060003" pitchFamily="34" charset="0"/>
              </a:rPr>
              <a:t>Utility Bills</a:t>
            </a:r>
          </a:p>
          <a:p>
            <a:pPr algn="ctr">
              <a:lnSpc>
                <a:spcPct val="200000"/>
              </a:lnSpc>
            </a:pPr>
            <a:r>
              <a:rPr lang="en-GB" sz="2400" b="1" dirty="0">
                <a:latin typeface="Raleway" panose="020B0503030101060003" pitchFamily="34" charset="0"/>
              </a:rPr>
              <a:t>Mortgage Payment</a:t>
            </a:r>
          </a:p>
          <a:p>
            <a:pPr algn="ctr">
              <a:lnSpc>
                <a:spcPct val="200000"/>
              </a:lnSpc>
            </a:pPr>
            <a:r>
              <a:rPr lang="en-GB" sz="2400" b="1" dirty="0">
                <a:latin typeface="Raleway" panose="020B0503030101060003" pitchFamily="34" charset="0"/>
              </a:rPr>
              <a:t>Insurance</a:t>
            </a:r>
          </a:p>
          <a:p>
            <a:pPr algn="ctr">
              <a:lnSpc>
                <a:spcPct val="200000"/>
              </a:lnSpc>
            </a:pPr>
            <a:r>
              <a:rPr lang="en-GB" sz="2400" b="1" dirty="0">
                <a:latin typeface="Raleway" panose="020B0503030101060003" pitchFamily="34" charset="0"/>
              </a:rPr>
              <a:t>Credit Card</a:t>
            </a:r>
          </a:p>
          <a:p>
            <a:pPr algn="ctr">
              <a:lnSpc>
                <a:spcPct val="200000"/>
              </a:lnSpc>
            </a:pPr>
            <a:r>
              <a:rPr lang="en-GB" sz="2400" b="1" dirty="0">
                <a:latin typeface="Raleway" panose="020B0503030101060003" pitchFamily="34" charset="0"/>
              </a:rPr>
              <a:t>TV License</a:t>
            </a:r>
          </a:p>
        </p:txBody>
      </p:sp>
      <p:sp>
        <p:nvSpPr>
          <p:cNvPr id="11" name="Text Placeholder 10">
            <a:extLst>
              <a:ext uri="{FF2B5EF4-FFF2-40B4-BE49-F238E27FC236}">
                <a16:creationId xmlns:a16="http://schemas.microsoft.com/office/drawing/2014/main" id="{B14E5B35-8FB1-4738-ABD5-DBBB0BFFD62F}"/>
              </a:ext>
            </a:extLst>
          </p:cNvPr>
          <p:cNvSpPr>
            <a:spLocks noGrp="1"/>
          </p:cNvSpPr>
          <p:nvPr>
            <p:ph type="body" sz="half" idx="14"/>
          </p:nvPr>
        </p:nvSpPr>
        <p:spPr>
          <a:xfrm>
            <a:off x="5538285" y="1911096"/>
            <a:ext cx="3893097" cy="5029200"/>
          </a:xfrm>
        </p:spPr>
        <p:txBody>
          <a:bodyPr>
            <a:normAutofit fontScale="92500" lnSpcReduction="10000"/>
          </a:bodyPr>
          <a:lstStyle/>
          <a:p>
            <a:r>
              <a:rPr lang="en-GB" sz="2000" b="1" dirty="0">
                <a:latin typeface="Raleway" panose="020B0503030101060003" pitchFamily="34" charset="0"/>
              </a:rPr>
              <a:t>Is debt acceptable?</a:t>
            </a:r>
          </a:p>
          <a:p>
            <a:r>
              <a:rPr lang="en-GB" sz="2000" b="1" dirty="0">
                <a:latin typeface="Raleway" panose="020B0503030101060003" pitchFamily="34" charset="0"/>
              </a:rPr>
              <a:t>What payments should you prioritise?</a:t>
            </a:r>
          </a:p>
          <a:p>
            <a:r>
              <a:rPr lang="en-GB" sz="2000" b="1" dirty="0">
                <a:latin typeface="Raleway" panose="020B0503030101060003" pitchFamily="34" charset="0"/>
              </a:rPr>
              <a:t>What are the consequences of missed payments? </a:t>
            </a:r>
          </a:p>
          <a:p>
            <a:r>
              <a:rPr lang="en-GB" sz="2000" b="1" dirty="0">
                <a:latin typeface="Raleway" panose="020B0503030101060003" pitchFamily="34" charset="0"/>
              </a:rPr>
              <a:t>What steps can you take to avoid missed payments?</a:t>
            </a:r>
          </a:p>
          <a:p>
            <a:r>
              <a:rPr lang="en-GB" sz="2000" b="1" dirty="0">
                <a:latin typeface="Raleway" panose="020B0503030101060003" pitchFamily="34" charset="0"/>
              </a:rPr>
              <a:t>What are the pros and cons of borrowing money?</a:t>
            </a:r>
          </a:p>
        </p:txBody>
      </p:sp>
    </p:spTree>
    <p:extLst>
      <p:ext uri="{BB962C8B-B14F-4D97-AF65-F5344CB8AC3E}">
        <p14:creationId xmlns:p14="http://schemas.microsoft.com/office/powerpoint/2010/main" val="46714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A88785-D52B-447A-92AC-80155C1CFF61}"/>
              </a:ext>
            </a:extLst>
          </p:cNvPr>
          <p:cNvSpPr txBox="1"/>
          <p:nvPr/>
        </p:nvSpPr>
        <p:spPr>
          <a:xfrm>
            <a:off x="535577" y="640080"/>
            <a:ext cx="9614263" cy="707886"/>
          </a:xfrm>
          <a:prstGeom prst="rect">
            <a:avLst/>
          </a:prstGeom>
          <a:noFill/>
        </p:spPr>
        <p:txBody>
          <a:bodyPr wrap="square" rtlCol="0">
            <a:spAutoFit/>
          </a:bodyPr>
          <a:lstStyle/>
          <a:p>
            <a:r>
              <a:rPr lang="en-GB" sz="4000" b="1" dirty="0">
                <a:solidFill>
                  <a:schemeClr val="tx2"/>
                </a:solidFill>
                <a:latin typeface="Raleway" panose="020B0503030101060003" pitchFamily="34" charset="0"/>
              </a:rPr>
              <a:t>Creating Your Budget Tracker</a:t>
            </a:r>
          </a:p>
        </p:txBody>
      </p:sp>
      <p:graphicFrame>
        <p:nvGraphicFramePr>
          <p:cNvPr id="9" name="Table 9">
            <a:extLst>
              <a:ext uri="{FF2B5EF4-FFF2-40B4-BE49-F238E27FC236}">
                <a16:creationId xmlns:a16="http://schemas.microsoft.com/office/drawing/2014/main" id="{D650E531-5838-479F-9469-AE18A246A444}"/>
              </a:ext>
            </a:extLst>
          </p:cNvPr>
          <p:cNvGraphicFramePr>
            <a:graphicFrameLocks noGrp="1"/>
          </p:cNvGraphicFramePr>
          <p:nvPr>
            <p:extLst>
              <p:ext uri="{D42A27DB-BD31-4B8C-83A1-F6EECF244321}">
                <p14:modId xmlns:p14="http://schemas.microsoft.com/office/powerpoint/2010/main" val="1788296946"/>
              </p:ext>
            </p:extLst>
          </p:nvPr>
        </p:nvGraphicFramePr>
        <p:xfrm>
          <a:off x="535577" y="1777759"/>
          <a:ext cx="10698480" cy="3672840"/>
        </p:xfrm>
        <a:graphic>
          <a:graphicData uri="http://schemas.openxmlformats.org/drawingml/2006/table">
            <a:tbl>
              <a:tblPr firstRow="1" bandRow="1">
                <a:tableStyleId>{5C22544A-7EE6-4342-B048-85BDC9FD1C3A}</a:tableStyleId>
              </a:tblPr>
              <a:tblGrid>
                <a:gridCol w="5499463">
                  <a:extLst>
                    <a:ext uri="{9D8B030D-6E8A-4147-A177-3AD203B41FA5}">
                      <a16:colId xmlns:a16="http://schemas.microsoft.com/office/drawing/2014/main" val="1259072177"/>
                    </a:ext>
                  </a:extLst>
                </a:gridCol>
                <a:gridCol w="2120537">
                  <a:extLst>
                    <a:ext uri="{9D8B030D-6E8A-4147-A177-3AD203B41FA5}">
                      <a16:colId xmlns:a16="http://schemas.microsoft.com/office/drawing/2014/main" val="3101008883"/>
                    </a:ext>
                  </a:extLst>
                </a:gridCol>
                <a:gridCol w="3078480">
                  <a:extLst>
                    <a:ext uri="{9D8B030D-6E8A-4147-A177-3AD203B41FA5}">
                      <a16:colId xmlns:a16="http://schemas.microsoft.com/office/drawing/2014/main" val="1298351182"/>
                    </a:ext>
                  </a:extLst>
                </a:gridCol>
              </a:tblGrid>
              <a:tr h="370840">
                <a:tc>
                  <a:txBody>
                    <a:bodyPr/>
                    <a:lstStyle/>
                    <a:p>
                      <a:endParaRPr lang="en-GB"/>
                    </a:p>
                  </a:txBody>
                  <a:tcPr/>
                </a:tc>
                <a:tc>
                  <a:txBody>
                    <a:bodyPr/>
                    <a:lstStyle/>
                    <a:p>
                      <a:r>
                        <a:rPr lang="en-GB" dirty="0"/>
                        <a:t>Figure</a:t>
                      </a:r>
                    </a:p>
                  </a:txBody>
                  <a:tcPr/>
                </a:tc>
                <a:tc>
                  <a:txBody>
                    <a:bodyPr/>
                    <a:lstStyle/>
                    <a:p>
                      <a:r>
                        <a:rPr lang="en-GB" dirty="0"/>
                        <a:t>How frequently is it paid?</a:t>
                      </a:r>
                    </a:p>
                  </a:txBody>
                  <a:tcPr/>
                </a:tc>
                <a:extLst>
                  <a:ext uri="{0D108BD9-81ED-4DB2-BD59-A6C34878D82A}">
                    <a16:rowId xmlns:a16="http://schemas.microsoft.com/office/drawing/2014/main" val="1961352847"/>
                  </a:ext>
                </a:extLst>
              </a:tr>
              <a:tr h="370840">
                <a:tc>
                  <a:txBody>
                    <a:bodyPr/>
                    <a:lstStyle/>
                    <a:p>
                      <a:r>
                        <a:rPr lang="en-GB" dirty="0"/>
                        <a:t>List your income</a:t>
                      </a:r>
                    </a:p>
                    <a:p>
                      <a:r>
                        <a:rPr lang="en-GB" dirty="0"/>
                        <a:t>(pre tax)</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174171959"/>
                  </a:ext>
                </a:extLst>
              </a:tr>
              <a:tr h="370840">
                <a:tc>
                  <a:txBody>
                    <a:bodyPr/>
                    <a:lstStyle/>
                    <a:p>
                      <a:r>
                        <a:rPr lang="en-GB" dirty="0"/>
                        <a:t>List any automatic deductions (tax)</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86094784"/>
                  </a:ext>
                </a:extLst>
              </a:tr>
              <a:tr h="370840">
                <a:tc>
                  <a:txBody>
                    <a:bodyPr/>
                    <a:lstStyle/>
                    <a:p>
                      <a:r>
                        <a:rPr lang="en-GB" dirty="0"/>
                        <a:t>List any other income you receive </a:t>
                      </a:r>
                    </a:p>
                    <a:p>
                      <a:r>
                        <a:rPr lang="en-GB" dirty="0"/>
                        <a:t>(Student finance, support from family)</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529852848"/>
                  </a:ext>
                </a:extLst>
              </a:tr>
              <a:tr h="370840">
                <a:tc>
                  <a:txBody>
                    <a:bodyPr/>
                    <a:lstStyle/>
                    <a:p>
                      <a:r>
                        <a:rPr lang="en-GB" dirty="0"/>
                        <a:t>List your essential outgoings</a:t>
                      </a:r>
                    </a:p>
                    <a:p>
                      <a:r>
                        <a:rPr lang="en-GB" dirty="0"/>
                        <a:t>(Rent, bills, transport, food)</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633189421"/>
                  </a:ext>
                </a:extLst>
              </a:tr>
              <a:tr h="370840">
                <a:tc>
                  <a:txBody>
                    <a:bodyPr/>
                    <a:lstStyle/>
                    <a:p>
                      <a:r>
                        <a:rPr lang="en-GB" dirty="0"/>
                        <a:t>List non-essential outgoings</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711719150"/>
                  </a:ext>
                </a:extLst>
              </a:tr>
              <a:tr h="370840">
                <a:tc>
                  <a:txBody>
                    <a:bodyPr/>
                    <a:lstStyle/>
                    <a:p>
                      <a:r>
                        <a:rPr lang="en-GB" dirty="0"/>
                        <a:t>List other outgoings</a:t>
                      </a:r>
                    </a:p>
                    <a:p>
                      <a:r>
                        <a:rPr lang="en-GB" dirty="0"/>
                        <a:t>(e.g. Savings accounts)</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957327173"/>
                  </a:ext>
                </a:extLst>
              </a:tr>
            </a:tbl>
          </a:graphicData>
        </a:graphic>
      </p:graphicFrame>
      <p:sp>
        <p:nvSpPr>
          <p:cNvPr id="10" name="TextBox 9">
            <a:extLst>
              <a:ext uri="{FF2B5EF4-FFF2-40B4-BE49-F238E27FC236}">
                <a16:creationId xmlns:a16="http://schemas.microsoft.com/office/drawing/2014/main" id="{9AC7081E-ECFC-461E-A2A9-BFE8709D5272}"/>
              </a:ext>
            </a:extLst>
          </p:cNvPr>
          <p:cNvSpPr txBox="1"/>
          <p:nvPr/>
        </p:nvSpPr>
        <p:spPr>
          <a:xfrm>
            <a:off x="535577" y="5760720"/>
            <a:ext cx="10097589" cy="830997"/>
          </a:xfrm>
          <a:prstGeom prst="rect">
            <a:avLst/>
          </a:prstGeom>
          <a:noFill/>
        </p:spPr>
        <p:txBody>
          <a:bodyPr wrap="square" rtlCol="0">
            <a:spAutoFit/>
          </a:bodyPr>
          <a:lstStyle/>
          <a:p>
            <a:r>
              <a:rPr lang="en-GB" sz="2400" b="1" dirty="0">
                <a:solidFill>
                  <a:schemeClr val="tx2"/>
                </a:solidFill>
                <a:latin typeface="Raleway" panose="020B0503030101060003" pitchFamily="34" charset="0"/>
              </a:rPr>
              <a:t>Total Income Vs Total Outgoings</a:t>
            </a:r>
          </a:p>
          <a:p>
            <a:r>
              <a:rPr lang="en-GB" sz="2400" b="1" dirty="0">
                <a:solidFill>
                  <a:schemeClr val="tx2"/>
                </a:solidFill>
                <a:latin typeface="Raleway" panose="020B0503030101060003" pitchFamily="34" charset="0"/>
              </a:rPr>
              <a:t>What is your weekly / monthly budget?</a:t>
            </a:r>
          </a:p>
        </p:txBody>
      </p:sp>
    </p:spTree>
    <p:extLst>
      <p:ext uri="{BB962C8B-B14F-4D97-AF65-F5344CB8AC3E}">
        <p14:creationId xmlns:p14="http://schemas.microsoft.com/office/powerpoint/2010/main" val="404167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5EFB0E-3178-47D2-A88C-AB53B3D3C0C0}"/>
              </a:ext>
            </a:extLst>
          </p:cNvPr>
          <p:cNvSpPr>
            <a:spLocks noGrp="1"/>
          </p:cNvSpPr>
          <p:nvPr>
            <p:ph type="ctrTitle"/>
          </p:nvPr>
        </p:nvSpPr>
        <p:spPr/>
        <p:txBody>
          <a:bodyPr/>
          <a:lstStyle/>
          <a:p>
            <a:r>
              <a:rPr lang="en-GB" dirty="0"/>
              <a:t>Money Saving Tricks?</a:t>
            </a:r>
          </a:p>
        </p:txBody>
      </p:sp>
      <p:sp>
        <p:nvSpPr>
          <p:cNvPr id="6" name="Text Placeholder 5">
            <a:extLst>
              <a:ext uri="{FF2B5EF4-FFF2-40B4-BE49-F238E27FC236}">
                <a16:creationId xmlns:a16="http://schemas.microsoft.com/office/drawing/2014/main" id="{3FC2BFCB-C39D-480A-A5BF-C812EEFD9337}"/>
              </a:ext>
            </a:extLst>
          </p:cNvPr>
          <p:cNvSpPr>
            <a:spLocks noGrp="1"/>
          </p:cNvSpPr>
          <p:nvPr>
            <p:ph type="body" sz="half" idx="14"/>
          </p:nvPr>
        </p:nvSpPr>
        <p:spPr/>
        <p:txBody>
          <a:bodyPr>
            <a:normAutofit fontScale="92500" lnSpcReduction="20000"/>
          </a:bodyPr>
          <a:lstStyle/>
          <a:p>
            <a:pPr marL="0" indent="0">
              <a:buNone/>
            </a:pPr>
            <a:r>
              <a:rPr lang="en-GB" sz="2000" b="1" dirty="0">
                <a:solidFill>
                  <a:schemeClr val="tx2"/>
                </a:solidFill>
                <a:latin typeface="Raleway" panose="020B0503030101060003" pitchFamily="34" charset="0"/>
              </a:rPr>
              <a:t>What tips can you think of for saving money with each of these categories?</a:t>
            </a:r>
          </a:p>
          <a:p>
            <a:pPr marL="285750" indent="-285750">
              <a:buFont typeface="Arial" panose="020B0604020202020204" pitchFamily="34" charset="0"/>
              <a:buChar char="•"/>
            </a:pPr>
            <a:r>
              <a:rPr lang="en-GB" sz="2000" dirty="0">
                <a:latin typeface="Raleway" panose="020B0503030101060003" pitchFamily="34" charset="0"/>
              </a:rPr>
              <a:t>Food</a:t>
            </a:r>
          </a:p>
          <a:p>
            <a:pPr marL="285750" indent="-285750">
              <a:buFont typeface="Arial" panose="020B0604020202020204" pitchFamily="34" charset="0"/>
              <a:buChar char="•"/>
            </a:pPr>
            <a:r>
              <a:rPr lang="en-GB" sz="2000" dirty="0">
                <a:latin typeface="Raleway" panose="020B0503030101060003" pitchFamily="34" charset="0"/>
              </a:rPr>
              <a:t>Shopping</a:t>
            </a:r>
          </a:p>
          <a:p>
            <a:pPr marL="285750" indent="-285750">
              <a:buFont typeface="Arial" panose="020B0604020202020204" pitchFamily="34" charset="0"/>
              <a:buChar char="•"/>
            </a:pPr>
            <a:r>
              <a:rPr lang="en-GB" sz="2000" dirty="0">
                <a:latin typeface="Raleway" panose="020B0503030101060003" pitchFamily="34" charset="0"/>
              </a:rPr>
              <a:t>Bills</a:t>
            </a:r>
          </a:p>
          <a:p>
            <a:pPr marL="285750" indent="-285750">
              <a:buFont typeface="Arial" panose="020B0604020202020204" pitchFamily="34" charset="0"/>
              <a:buChar char="•"/>
            </a:pPr>
            <a:r>
              <a:rPr lang="en-GB" sz="2000" dirty="0">
                <a:latin typeface="Raleway" panose="020B0503030101060003" pitchFamily="34" charset="0"/>
              </a:rPr>
              <a:t>Travel</a:t>
            </a:r>
          </a:p>
          <a:p>
            <a:pPr marL="285750" indent="-285750">
              <a:buFont typeface="Arial" panose="020B0604020202020204" pitchFamily="34" charset="0"/>
              <a:buChar char="•"/>
            </a:pPr>
            <a:r>
              <a:rPr lang="en-GB" sz="2000" dirty="0">
                <a:latin typeface="Raleway" panose="020B0503030101060003" pitchFamily="34" charset="0"/>
              </a:rPr>
              <a:t>Socialising</a:t>
            </a:r>
          </a:p>
        </p:txBody>
      </p:sp>
    </p:spTree>
    <p:extLst>
      <p:ext uri="{BB962C8B-B14F-4D97-AF65-F5344CB8AC3E}">
        <p14:creationId xmlns:p14="http://schemas.microsoft.com/office/powerpoint/2010/main" val="1170254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F8164-6773-4711-9E9F-112BD944F2A4}"/>
              </a:ext>
            </a:extLst>
          </p:cNvPr>
          <p:cNvSpPr>
            <a:spLocks noGrp="1"/>
          </p:cNvSpPr>
          <p:nvPr>
            <p:ph type="ctrTitle"/>
          </p:nvPr>
        </p:nvSpPr>
        <p:spPr/>
        <p:txBody>
          <a:bodyPr/>
          <a:lstStyle/>
          <a:p>
            <a:r>
              <a:rPr lang="en-GB" dirty="0"/>
              <a:t>Credit Score</a:t>
            </a:r>
          </a:p>
        </p:txBody>
      </p:sp>
      <p:sp>
        <p:nvSpPr>
          <p:cNvPr id="3" name="Text Placeholder 2">
            <a:extLst>
              <a:ext uri="{FF2B5EF4-FFF2-40B4-BE49-F238E27FC236}">
                <a16:creationId xmlns:a16="http://schemas.microsoft.com/office/drawing/2014/main" id="{D0A1A445-8052-409A-AA15-FC0F8E89B4E3}"/>
              </a:ext>
            </a:extLst>
          </p:cNvPr>
          <p:cNvSpPr>
            <a:spLocks noGrp="1"/>
          </p:cNvSpPr>
          <p:nvPr>
            <p:ph type="body" sz="half" idx="13"/>
          </p:nvPr>
        </p:nvSpPr>
        <p:spPr>
          <a:xfrm>
            <a:off x="937100" y="1505493"/>
            <a:ext cx="6508728" cy="3455126"/>
          </a:xfrm>
        </p:spPr>
        <p:txBody>
          <a:bodyPr>
            <a:normAutofit/>
          </a:bodyPr>
          <a:lstStyle/>
          <a:p>
            <a:pPr>
              <a:lnSpc>
                <a:spcPct val="200000"/>
              </a:lnSpc>
            </a:pPr>
            <a:r>
              <a:rPr lang="en-GB" sz="2400" b="1" dirty="0">
                <a:latin typeface="Raleway" panose="020B0503030101060003" pitchFamily="34" charset="0"/>
              </a:rPr>
              <a:t>What is your Credit Score?</a:t>
            </a:r>
          </a:p>
          <a:p>
            <a:pPr>
              <a:lnSpc>
                <a:spcPct val="200000"/>
              </a:lnSpc>
            </a:pPr>
            <a:r>
              <a:rPr lang="en-GB" sz="2400" b="1" dirty="0">
                <a:latin typeface="Raleway" panose="020B0503030101060003" pitchFamily="34" charset="0"/>
              </a:rPr>
              <a:t>Why is it important?</a:t>
            </a:r>
          </a:p>
          <a:p>
            <a:pPr>
              <a:lnSpc>
                <a:spcPct val="200000"/>
              </a:lnSpc>
            </a:pPr>
            <a:r>
              <a:rPr lang="en-GB" sz="2400" b="1" dirty="0">
                <a:latin typeface="Raleway" panose="020B0503030101060003" pitchFamily="34" charset="0"/>
              </a:rPr>
              <a:t>How can you improve your credit score?</a:t>
            </a:r>
          </a:p>
          <a:p>
            <a:pPr>
              <a:lnSpc>
                <a:spcPct val="200000"/>
              </a:lnSpc>
            </a:pPr>
            <a:endParaRPr lang="en-GB" dirty="0"/>
          </a:p>
        </p:txBody>
      </p:sp>
      <p:pic>
        <p:nvPicPr>
          <p:cNvPr id="2050" name="Picture 2" descr="How to improve your credit score - MoneySavingExpert">
            <a:extLst>
              <a:ext uri="{FF2B5EF4-FFF2-40B4-BE49-F238E27FC236}">
                <a16:creationId xmlns:a16="http://schemas.microsoft.com/office/drawing/2014/main" id="{5B456788-BB85-436D-A9A0-CAB6733801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266" t="6938" r="22876" b="13878"/>
          <a:stretch/>
        </p:blipFill>
        <p:spPr bwMode="auto">
          <a:xfrm>
            <a:off x="9671823" y="4924698"/>
            <a:ext cx="2278593" cy="1841862"/>
          </a:xfrm>
          <a:prstGeom prst="ellipse">
            <a:avLst/>
          </a:prstGeom>
          <a:noFill/>
          <a:extLst>
            <a:ext uri="{909E8E84-426E-40DD-AFC4-6F175D3DCCD1}">
              <a14:hiddenFill xmlns:a14="http://schemas.microsoft.com/office/drawing/2010/main">
                <a:solidFill>
                  <a:srgbClr val="FFFFFF"/>
                </a:solidFill>
              </a14:hiddenFill>
            </a:ext>
          </a:extLst>
        </p:spPr>
      </p:pic>
      <p:pic>
        <p:nvPicPr>
          <p:cNvPr id="6" name="Picture 5" descr="Icon&#10;&#10;Description automatically generated">
            <a:extLst>
              <a:ext uri="{FF2B5EF4-FFF2-40B4-BE49-F238E27FC236}">
                <a16:creationId xmlns:a16="http://schemas.microsoft.com/office/drawing/2014/main" id="{C52E4AA8-A6A3-46DD-9F8C-1D551D1058D1}"/>
              </a:ext>
            </a:extLst>
          </p:cNvPr>
          <p:cNvPicPr>
            <a:picLocks noChangeAspect="1"/>
          </p:cNvPicPr>
          <p:nvPr/>
        </p:nvPicPr>
        <p:blipFill rotWithShape="1">
          <a:blip r:embed="rId4"/>
          <a:srcRect l="14254" t="15238" r="12667"/>
          <a:stretch/>
        </p:blipFill>
        <p:spPr>
          <a:xfrm>
            <a:off x="0" y="3931920"/>
            <a:ext cx="3564561" cy="4134394"/>
          </a:xfrm>
          <a:prstGeom prst="rect">
            <a:avLst/>
          </a:prstGeom>
        </p:spPr>
      </p:pic>
      <p:pic>
        <p:nvPicPr>
          <p:cNvPr id="2052" name="Picture 4" descr="INDIGO / PURPLE CRYSTAL GAZING BALL. For Fortune Telling, Divination &amp; –  WhiteWitchParlour.com">
            <a:extLst>
              <a:ext uri="{FF2B5EF4-FFF2-40B4-BE49-F238E27FC236}">
                <a16:creationId xmlns:a16="http://schemas.microsoft.com/office/drawing/2014/main" id="{5560FDD9-022C-4C52-ACD1-9C1CC646A43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42" t="5201" r="5911" b="5809"/>
          <a:stretch/>
        </p:blipFill>
        <p:spPr bwMode="auto">
          <a:xfrm>
            <a:off x="5429472" y="4116894"/>
            <a:ext cx="2377440" cy="2649666"/>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7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00442-6E54-4201-9BAE-88FD7571E2D5}"/>
              </a:ext>
            </a:extLst>
          </p:cNvPr>
          <p:cNvSpPr>
            <a:spLocks noGrp="1"/>
          </p:cNvSpPr>
          <p:nvPr>
            <p:ph type="ctrTitle"/>
          </p:nvPr>
        </p:nvSpPr>
        <p:spPr/>
        <p:txBody>
          <a:bodyPr/>
          <a:lstStyle/>
          <a:p>
            <a:r>
              <a:rPr lang="en-GB" dirty="0"/>
              <a:t>Student Finance Recap</a:t>
            </a:r>
          </a:p>
        </p:txBody>
      </p:sp>
      <p:sp>
        <p:nvSpPr>
          <p:cNvPr id="4" name="Text Placeholder 3">
            <a:extLst>
              <a:ext uri="{FF2B5EF4-FFF2-40B4-BE49-F238E27FC236}">
                <a16:creationId xmlns:a16="http://schemas.microsoft.com/office/drawing/2014/main" id="{B970ABBE-3DD3-4E08-835E-AEFDD3F8D329}"/>
              </a:ext>
            </a:extLst>
          </p:cNvPr>
          <p:cNvSpPr>
            <a:spLocks noGrp="1"/>
          </p:cNvSpPr>
          <p:nvPr>
            <p:ph type="body" sz="half" idx="14"/>
          </p:nvPr>
        </p:nvSpPr>
        <p:spPr>
          <a:xfrm>
            <a:off x="5538285" y="2082681"/>
            <a:ext cx="3999723" cy="4659313"/>
          </a:xfrm>
        </p:spPr>
        <p:txBody>
          <a:bodyPr>
            <a:normAutofit fontScale="85000" lnSpcReduction="10000"/>
          </a:bodyPr>
          <a:lstStyle/>
          <a:p>
            <a:r>
              <a:rPr lang="en-GB" sz="2400" dirty="0">
                <a:latin typeface="Raleway" panose="020B0503030101060003" pitchFamily="34" charset="0"/>
              </a:rPr>
              <a:t>Tuition Fees</a:t>
            </a:r>
          </a:p>
          <a:p>
            <a:r>
              <a:rPr lang="en-GB" sz="2400" dirty="0">
                <a:latin typeface="Raleway" panose="020B0503030101060003" pitchFamily="34" charset="0"/>
              </a:rPr>
              <a:t>Maintenance Loan / Grant</a:t>
            </a:r>
          </a:p>
          <a:p>
            <a:r>
              <a:rPr lang="en-GB" sz="2400" dirty="0">
                <a:latin typeface="Raleway" panose="020B0503030101060003" pitchFamily="34" charset="0"/>
              </a:rPr>
              <a:t>Bursaries / scholarships</a:t>
            </a:r>
          </a:p>
          <a:p>
            <a:r>
              <a:rPr lang="en-GB" sz="2400" dirty="0">
                <a:latin typeface="Raleway" panose="020B0503030101060003" pitchFamily="34" charset="0"/>
              </a:rPr>
              <a:t>What other income might you have?</a:t>
            </a:r>
          </a:p>
          <a:p>
            <a:r>
              <a:rPr lang="en-GB" sz="2400" dirty="0">
                <a:latin typeface="Raleway" panose="020B0503030101060003" pitchFamily="34" charset="0"/>
              </a:rPr>
              <a:t>What expenses do you expect to have at university / college or in the workplace?</a:t>
            </a:r>
          </a:p>
        </p:txBody>
      </p:sp>
      <p:graphicFrame>
        <p:nvGraphicFramePr>
          <p:cNvPr id="5" name="Table Placeholder 7">
            <a:extLst>
              <a:ext uri="{FF2B5EF4-FFF2-40B4-BE49-F238E27FC236}">
                <a16:creationId xmlns:a16="http://schemas.microsoft.com/office/drawing/2014/main" id="{1A584B07-A3E6-48FC-B388-3255740CC23F}"/>
              </a:ext>
            </a:extLst>
          </p:cNvPr>
          <p:cNvGraphicFramePr>
            <a:graphicFrameLocks/>
          </p:cNvGraphicFramePr>
          <p:nvPr>
            <p:extLst>
              <p:ext uri="{D42A27DB-BD31-4B8C-83A1-F6EECF244321}">
                <p14:modId xmlns:p14="http://schemas.microsoft.com/office/powerpoint/2010/main" val="1217298211"/>
              </p:ext>
            </p:extLst>
          </p:nvPr>
        </p:nvGraphicFramePr>
        <p:xfrm>
          <a:off x="209533" y="2082681"/>
          <a:ext cx="3898443" cy="3804304"/>
        </p:xfrm>
        <a:graphic>
          <a:graphicData uri="http://schemas.openxmlformats.org/drawingml/2006/table">
            <a:tbl>
              <a:tblPr firstRow="1" bandRow="1">
                <a:tableStyleId>{21E4AEA4-8DFA-4A89-87EB-49C32662AFE0}</a:tableStyleId>
              </a:tblPr>
              <a:tblGrid>
                <a:gridCol w="2123653">
                  <a:extLst>
                    <a:ext uri="{9D8B030D-6E8A-4147-A177-3AD203B41FA5}">
                      <a16:colId xmlns:a16="http://schemas.microsoft.com/office/drawing/2014/main" val="924844108"/>
                    </a:ext>
                  </a:extLst>
                </a:gridCol>
                <a:gridCol w="1774790">
                  <a:extLst>
                    <a:ext uri="{9D8B030D-6E8A-4147-A177-3AD203B41FA5}">
                      <a16:colId xmlns:a16="http://schemas.microsoft.com/office/drawing/2014/main" val="4267352990"/>
                    </a:ext>
                  </a:extLst>
                </a:gridCol>
              </a:tblGrid>
              <a:tr h="798461">
                <a:tc>
                  <a:txBody>
                    <a:bodyPr/>
                    <a:lstStyle/>
                    <a:p>
                      <a:pPr algn="ctr"/>
                      <a:endParaRPr lang="en-GB" sz="1800" dirty="0">
                        <a:latin typeface="Raleway" panose="020B0503030101060003" pitchFamily="34" charset="0"/>
                      </a:endParaRPr>
                    </a:p>
                  </a:txBody>
                  <a:tcPr anchor="ctr"/>
                </a:tc>
                <a:tc>
                  <a:txBody>
                    <a:bodyPr/>
                    <a:lstStyle/>
                    <a:p>
                      <a:pPr algn="ctr"/>
                      <a:r>
                        <a:rPr lang="en-GB" sz="1800" dirty="0">
                          <a:latin typeface="Raleway" panose="020B0503030101060003" pitchFamily="34" charset="0"/>
                        </a:rPr>
                        <a:t>Max per academic year</a:t>
                      </a:r>
                    </a:p>
                  </a:txBody>
                  <a:tcPr anchor="ctr"/>
                </a:tc>
                <a:extLst>
                  <a:ext uri="{0D108BD9-81ED-4DB2-BD59-A6C34878D82A}">
                    <a16:rowId xmlns:a16="http://schemas.microsoft.com/office/drawing/2014/main" val="1150522740"/>
                  </a:ext>
                </a:extLst>
              </a:tr>
              <a:tr h="608584">
                <a:tc>
                  <a:txBody>
                    <a:bodyPr/>
                    <a:lstStyle/>
                    <a:p>
                      <a:pPr algn="ctr"/>
                      <a:r>
                        <a:rPr lang="en-GB" sz="1600" b="1" dirty="0">
                          <a:latin typeface="Raleway" panose="020B0503030101060003" pitchFamily="34" charset="0"/>
                        </a:rPr>
                        <a:t>PARENTAL HOME</a:t>
                      </a:r>
                    </a:p>
                  </a:txBody>
                  <a:tcPr anchor="ctr"/>
                </a:tc>
                <a:tc>
                  <a:txBody>
                    <a:bodyPr/>
                    <a:lstStyle/>
                    <a:p>
                      <a:pPr algn="ctr"/>
                      <a:r>
                        <a:rPr lang="en-GB" sz="2400" b="1" dirty="0">
                          <a:solidFill>
                            <a:schemeClr val="tx2"/>
                          </a:solidFill>
                          <a:latin typeface="Raleway" panose="020B0503030101060003" pitchFamily="34" charset="0"/>
                        </a:rPr>
                        <a:t>£7,989</a:t>
                      </a:r>
                    </a:p>
                  </a:txBody>
                  <a:tcPr anchor="ctr"/>
                </a:tc>
                <a:extLst>
                  <a:ext uri="{0D108BD9-81ED-4DB2-BD59-A6C34878D82A}">
                    <a16:rowId xmlns:a16="http://schemas.microsoft.com/office/drawing/2014/main" val="1712640686"/>
                  </a:ext>
                </a:extLst>
              </a:tr>
              <a:tr h="1140660">
                <a:tc>
                  <a:txBody>
                    <a:bodyPr/>
                    <a:lstStyle/>
                    <a:p>
                      <a:pPr algn="ctr"/>
                      <a:r>
                        <a:rPr lang="en-GB" sz="1600" b="1" dirty="0">
                          <a:latin typeface="Raleway" panose="020B0503030101060003" pitchFamily="34" charset="0"/>
                        </a:rPr>
                        <a:t>LIVING AWAY FROM HOME </a:t>
                      </a:r>
                    </a:p>
                    <a:p>
                      <a:pPr algn="ctr"/>
                      <a:r>
                        <a:rPr lang="en-GB" sz="1600" b="0" i="1" dirty="0">
                          <a:latin typeface="Raleway" panose="020B0503030101060003" pitchFamily="34" charset="0"/>
                        </a:rPr>
                        <a:t>(STUDYING</a:t>
                      </a:r>
                      <a:r>
                        <a:rPr lang="en-GB" sz="1600" b="0" i="1" baseline="0" dirty="0">
                          <a:latin typeface="Raleway" panose="020B0503030101060003" pitchFamily="34" charset="0"/>
                        </a:rPr>
                        <a:t> OUTSIDE LONDON)</a:t>
                      </a:r>
                      <a:endParaRPr lang="en-GB" sz="1600" b="0" i="1" dirty="0">
                        <a:latin typeface="Raleway" panose="020B0503030101060003" pitchFamily="34" charset="0"/>
                      </a:endParaRPr>
                    </a:p>
                  </a:txBody>
                  <a:tcPr anchor="ctr"/>
                </a:tc>
                <a:tc>
                  <a:txBody>
                    <a:bodyPr/>
                    <a:lstStyle/>
                    <a:p>
                      <a:pPr algn="ctr"/>
                      <a:r>
                        <a:rPr lang="en-GB" sz="2400" b="1" dirty="0">
                          <a:solidFill>
                            <a:schemeClr val="tx2"/>
                          </a:solidFill>
                          <a:latin typeface="Raleway" panose="020B0503030101060003" pitchFamily="34" charset="0"/>
                        </a:rPr>
                        <a:t>£9,488</a:t>
                      </a:r>
                    </a:p>
                  </a:txBody>
                  <a:tcPr anchor="ctr"/>
                </a:tc>
                <a:extLst>
                  <a:ext uri="{0D108BD9-81ED-4DB2-BD59-A6C34878D82A}">
                    <a16:rowId xmlns:a16="http://schemas.microsoft.com/office/drawing/2014/main" val="1582519693"/>
                  </a:ext>
                </a:extLst>
              </a:tr>
              <a:tr h="1140660">
                <a:tc>
                  <a:txBody>
                    <a:bodyPr/>
                    <a:lstStyle/>
                    <a:p>
                      <a:pPr algn="ctr"/>
                      <a:r>
                        <a:rPr lang="en-GB" sz="1600" b="1" dirty="0">
                          <a:latin typeface="Raleway" panose="020B0503030101060003" pitchFamily="34" charset="0"/>
                        </a:rPr>
                        <a:t>LIVING AWAY FROM HOME </a:t>
                      </a:r>
                    </a:p>
                    <a:p>
                      <a:pPr algn="ctr"/>
                      <a:r>
                        <a:rPr lang="en-GB" sz="1600" b="0" i="1" dirty="0">
                          <a:latin typeface="Raleway" panose="020B0503030101060003" pitchFamily="34" charset="0"/>
                        </a:rPr>
                        <a:t>(STUDYING INSIDE LONDON)</a:t>
                      </a:r>
                    </a:p>
                  </a:txBody>
                  <a:tcPr anchor="ctr"/>
                </a:tc>
                <a:tc>
                  <a:txBody>
                    <a:bodyPr/>
                    <a:lstStyle/>
                    <a:p>
                      <a:pPr algn="ctr"/>
                      <a:r>
                        <a:rPr lang="en-GB" sz="2400" b="1" dirty="0">
                          <a:solidFill>
                            <a:schemeClr val="tx2"/>
                          </a:solidFill>
                          <a:latin typeface="Raleway" panose="020B0503030101060003" pitchFamily="34" charset="0"/>
                        </a:rPr>
                        <a:t>£12,382</a:t>
                      </a:r>
                    </a:p>
                  </a:txBody>
                  <a:tcPr anchor="ctr"/>
                </a:tc>
                <a:extLst>
                  <a:ext uri="{0D108BD9-81ED-4DB2-BD59-A6C34878D82A}">
                    <a16:rowId xmlns:a16="http://schemas.microsoft.com/office/drawing/2014/main" val="1714694793"/>
                  </a:ext>
                </a:extLst>
              </a:tr>
            </a:tbl>
          </a:graphicData>
        </a:graphic>
      </p:graphicFrame>
    </p:spTree>
    <p:extLst>
      <p:ext uri="{BB962C8B-B14F-4D97-AF65-F5344CB8AC3E}">
        <p14:creationId xmlns:p14="http://schemas.microsoft.com/office/powerpoint/2010/main" val="349968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a:t>Repaying Your Student Loan</a:t>
            </a:r>
          </a:p>
        </p:txBody>
      </p:sp>
      <p:sp>
        <p:nvSpPr>
          <p:cNvPr id="6" name="Text Placeholder 5"/>
          <p:cNvSpPr>
            <a:spLocks noGrp="1"/>
          </p:cNvSpPr>
          <p:nvPr>
            <p:ph type="body" sz="half" idx="13"/>
          </p:nvPr>
        </p:nvSpPr>
        <p:spPr/>
        <p:txBody>
          <a:bodyPr/>
          <a:lstStyle/>
          <a:p>
            <a:r>
              <a:rPr lang="en-GB" sz="2000" dirty="0"/>
              <a:t>You won’t make repayments until you earn over £27,295</a:t>
            </a:r>
          </a:p>
        </p:txBody>
      </p:sp>
      <p:sp>
        <p:nvSpPr>
          <p:cNvPr id="7" name="Text Placeholder 6"/>
          <p:cNvSpPr>
            <a:spLocks noGrp="1"/>
          </p:cNvSpPr>
          <p:nvPr>
            <p:ph type="body" sz="half" idx="14"/>
          </p:nvPr>
        </p:nvSpPr>
        <p:spPr>
          <a:xfrm>
            <a:off x="8034418" y="1823139"/>
            <a:ext cx="2473161" cy="1492645"/>
          </a:xfrm>
        </p:spPr>
        <p:txBody>
          <a:bodyPr/>
          <a:lstStyle/>
          <a:p>
            <a:r>
              <a:rPr lang="en-GB" sz="2000" dirty="0"/>
              <a:t>You will only pay back 9% of what you earn over £27,295</a:t>
            </a:r>
          </a:p>
        </p:txBody>
      </p:sp>
      <p:sp>
        <p:nvSpPr>
          <p:cNvPr id="8" name="Text Placeholder 7"/>
          <p:cNvSpPr>
            <a:spLocks noGrp="1"/>
          </p:cNvSpPr>
          <p:nvPr>
            <p:ph type="body" sz="half" idx="15"/>
          </p:nvPr>
        </p:nvSpPr>
        <p:spPr/>
        <p:txBody>
          <a:bodyPr>
            <a:normAutofit/>
          </a:bodyPr>
          <a:lstStyle/>
          <a:p>
            <a:r>
              <a:rPr lang="en-GB" sz="2000" dirty="0"/>
              <a:t>Don’t stress!</a:t>
            </a:r>
          </a:p>
        </p:txBody>
      </p:sp>
      <p:sp>
        <p:nvSpPr>
          <p:cNvPr id="9" name="Text Placeholder 8"/>
          <p:cNvSpPr>
            <a:spLocks noGrp="1"/>
          </p:cNvSpPr>
          <p:nvPr>
            <p:ph type="body" sz="half" idx="16"/>
          </p:nvPr>
        </p:nvSpPr>
        <p:spPr/>
        <p:txBody>
          <a:bodyPr/>
          <a:lstStyle/>
          <a:p>
            <a:r>
              <a:rPr lang="en-GB" sz="2000" dirty="0"/>
              <a:t>You stop repaying whenever your income falls below the threshold</a:t>
            </a:r>
          </a:p>
        </p:txBody>
      </p:sp>
      <p:sp>
        <p:nvSpPr>
          <p:cNvPr id="10" name="Text Placeholder 9"/>
          <p:cNvSpPr>
            <a:spLocks noGrp="1"/>
          </p:cNvSpPr>
          <p:nvPr>
            <p:ph type="body" sz="half" idx="17"/>
          </p:nvPr>
        </p:nvSpPr>
        <p:spPr/>
        <p:txBody>
          <a:bodyPr/>
          <a:lstStyle/>
          <a:p>
            <a:r>
              <a:rPr lang="en-GB" sz="2000" dirty="0"/>
              <a:t>Student Loan balance is cancelled after 30 years</a:t>
            </a:r>
          </a:p>
        </p:txBody>
      </p:sp>
      <p:sp>
        <p:nvSpPr>
          <p:cNvPr id="11" name="Text Placeholder 10"/>
          <p:cNvSpPr>
            <a:spLocks noGrp="1"/>
          </p:cNvSpPr>
          <p:nvPr>
            <p:ph type="body" sz="half" idx="18"/>
          </p:nvPr>
        </p:nvSpPr>
        <p:spPr>
          <a:xfrm>
            <a:off x="8464250" y="4439073"/>
            <a:ext cx="2265481" cy="1492645"/>
          </a:xfrm>
        </p:spPr>
        <p:txBody>
          <a:bodyPr/>
          <a:lstStyle/>
          <a:p>
            <a:r>
              <a:rPr lang="en-GB" sz="2000" dirty="0"/>
              <a:t>Your first payment is the April after graduation / leaving your course</a:t>
            </a:r>
          </a:p>
        </p:txBody>
      </p:sp>
    </p:spTree>
    <p:extLst>
      <p:ext uri="{BB962C8B-B14F-4D97-AF65-F5344CB8AC3E}">
        <p14:creationId xmlns:p14="http://schemas.microsoft.com/office/powerpoint/2010/main" val="393194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9" grpId="0" build="p"/>
      <p:bldP spid="10" grpId="0" build="p"/>
      <p:bldP spid="11"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50E6D58-9486-42ED-BE57-EE222FBC69D9}"/>
              </a:ext>
            </a:extLst>
          </p:cNvPr>
          <p:cNvSpPr>
            <a:spLocks noGrp="1"/>
          </p:cNvSpPr>
          <p:nvPr>
            <p:ph type="body" sz="half" idx="14"/>
          </p:nvPr>
        </p:nvSpPr>
        <p:spPr>
          <a:xfrm>
            <a:off x="7383258" y="1441529"/>
            <a:ext cx="2583188" cy="2276273"/>
          </a:xfrm>
        </p:spPr>
        <p:txBody>
          <a:bodyPr>
            <a:normAutofit/>
          </a:bodyPr>
          <a:lstStyle/>
          <a:p>
            <a:r>
              <a:rPr lang="en-GB" sz="2000" dirty="0">
                <a:latin typeface="Raleway" panose="020B0503030101060003" pitchFamily="34" charset="0"/>
              </a:rPr>
              <a:t>Remember to switch to a graduate account to continue receiving additional benefits for the first three years after you graduate.</a:t>
            </a:r>
          </a:p>
        </p:txBody>
      </p:sp>
      <p:sp>
        <p:nvSpPr>
          <p:cNvPr id="12" name="Text Placeholder 11">
            <a:extLst>
              <a:ext uri="{FF2B5EF4-FFF2-40B4-BE49-F238E27FC236}">
                <a16:creationId xmlns:a16="http://schemas.microsoft.com/office/drawing/2014/main" id="{10C30BB3-8FC7-4075-BAF6-1C89D63CBE25}"/>
              </a:ext>
            </a:extLst>
          </p:cNvPr>
          <p:cNvSpPr>
            <a:spLocks noGrp="1"/>
          </p:cNvSpPr>
          <p:nvPr>
            <p:ph type="body" sz="half" idx="15"/>
          </p:nvPr>
        </p:nvSpPr>
        <p:spPr/>
        <p:txBody>
          <a:bodyPr>
            <a:normAutofit lnSpcReduction="10000"/>
          </a:bodyPr>
          <a:lstStyle/>
          <a:p>
            <a:r>
              <a:rPr lang="en-GB" sz="2000" dirty="0">
                <a:latin typeface="Raleway" panose="020B0503030101060003" pitchFamily="34" charset="0"/>
              </a:rPr>
              <a:t>You will be credit-checked at the point of applying to open a student account</a:t>
            </a:r>
          </a:p>
        </p:txBody>
      </p:sp>
      <p:sp>
        <p:nvSpPr>
          <p:cNvPr id="9" name="Title 8">
            <a:extLst>
              <a:ext uri="{FF2B5EF4-FFF2-40B4-BE49-F238E27FC236}">
                <a16:creationId xmlns:a16="http://schemas.microsoft.com/office/drawing/2014/main" id="{0AD97247-FC42-4232-9E50-31B11CA85388}"/>
              </a:ext>
            </a:extLst>
          </p:cNvPr>
          <p:cNvSpPr>
            <a:spLocks noGrp="1"/>
          </p:cNvSpPr>
          <p:nvPr>
            <p:ph type="ctrTitle"/>
          </p:nvPr>
        </p:nvSpPr>
        <p:spPr/>
        <p:txBody>
          <a:bodyPr>
            <a:normAutofit fontScale="90000"/>
          </a:bodyPr>
          <a:lstStyle/>
          <a:p>
            <a:r>
              <a:rPr lang="en-GB" dirty="0">
                <a:latin typeface="Raleway" panose="020B0503030101060003" pitchFamily="34" charset="0"/>
              </a:rPr>
              <a:t>Understanding Student </a:t>
            </a:r>
            <a:br>
              <a:rPr lang="en-GB" dirty="0">
                <a:latin typeface="Raleway" panose="020B0503030101060003" pitchFamily="34" charset="0"/>
              </a:rPr>
            </a:br>
            <a:r>
              <a:rPr lang="en-GB" dirty="0">
                <a:latin typeface="Raleway" panose="020B0503030101060003" pitchFamily="34" charset="0"/>
              </a:rPr>
              <a:t>Bank Accounts</a:t>
            </a:r>
          </a:p>
        </p:txBody>
      </p:sp>
      <p:sp>
        <p:nvSpPr>
          <p:cNvPr id="10" name="Text Placeholder 9">
            <a:extLst>
              <a:ext uri="{FF2B5EF4-FFF2-40B4-BE49-F238E27FC236}">
                <a16:creationId xmlns:a16="http://schemas.microsoft.com/office/drawing/2014/main" id="{02DF8761-9689-4405-BBCD-D12F52DF27FD}"/>
              </a:ext>
            </a:extLst>
          </p:cNvPr>
          <p:cNvSpPr>
            <a:spLocks noGrp="1"/>
          </p:cNvSpPr>
          <p:nvPr>
            <p:ph type="body" sz="half" idx="13"/>
          </p:nvPr>
        </p:nvSpPr>
        <p:spPr>
          <a:xfrm>
            <a:off x="1052423" y="2277374"/>
            <a:ext cx="5044873" cy="3950898"/>
          </a:xfrm>
        </p:spPr>
        <p:txBody>
          <a:bodyPr>
            <a:normAutofit/>
          </a:bodyPr>
          <a:lstStyle/>
          <a:p>
            <a:r>
              <a:rPr lang="en-GB" sz="1600" dirty="0">
                <a:latin typeface="Raleway" panose="020B0503030101060003" pitchFamily="34" charset="0"/>
              </a:rPr>
              <a:t>A current account specifically for full-time students studying on a Higher Education Course.</a:t>
            </a:r>
          </a:p>
          <a:p>
            <a:r>
              <a:rPr lang="en-GB" sz="1600" dirty="0">
                <a:latin typeface="Raleway" panose="020B0503030101060003" pitchFamily="34" charset="0"/>
              </a:rPr>
              <a:t>You need a UCAS confirmation letter (Unconditional Offer) or a confirmation letter from your first choice (Conditional Offer). </a:t>
            </a:r>
          </a:p>
          <a:p>
            <a:r>
              <a:rPr lang="en-GB" sz="1600" dirty="0">
                <a:latin typeface="Raleway" panose="020B0503030101060003" pitchFamily="34" charset="0"/>
              </a:rPr>
              <a:t>To open any bank account you need proof of ID and your current address (Passport, birth certificate, driving licence).</a:t>
            </a:r>
          </a:p>
          <a:p>
            <a:r>
              <a:rPr lang="en-GB" sz="1600" dirty="0">
                <a:latin typeface="Raleway" panose="020B0503030101060003" pitchFamily="34" charset="0"/>
              </a:rPr>
              <a:t>Benefits will be in place for three years</a:t>
            </a:r>
          </a:p>
          <a:p>
            <a:r>
              <a:rPr lang="en-GB" sz="1600" dirty="0">
                <a:latin typeface="Raleway" panose="020B0503030101060003" pitchFamily="34" charset="0"/>
              </a:rPr>
              <a:t>What benefit is most important to you?</a:t>
            </a:r>
          </a:p>
        </p:txBody>
      </p:sp>
    </p:spTree>
    <p:extLst>
      <p:ext uri="{BB962C8B-B14F-4D97-AF65-F5344CB8AC3E}">
        <p14:creationId xmlns:p14="http://schemas.microsoft.com/office/powerpoint/2010/main" val="190363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ie chart&#10;&#10;Description automatically generated">
            <a:extLst>
              <a:ext uri="{FF2B5EF4-FFF2-40B4-BE49-F238E27FC236}">
                <a16:creationId xmlns:a16="http://schemas.microsoft.com/office/drawing/2014/main" id="{847E648C-7B3F-4A0B-A0D9-BE172A8696B0}"/>
              </a:ext>
            </a:extLst>
          </p:cNvPr>
          <p:cNvPicPr>
            <a:picLocks noGrp="1" noChangeAspect="1"/>
          </p:cNvPicPr>
          <p:nvPr>
            <p:ph type="pic" sz="quarter" idx="13"/>
          </p:nvPr>
        </p:nvPicPr>
        <p:blipFill rotWithShape="1">
          <a:blip r:embed="rId2"/>
          <a:srcRect l="-787" r="-263"/>
          <a:stretch/>
        </p:blipFill>
        <p:spPr>
          <a:xfrm>
            <a:off x="-88900" y="0"/>
            <a:ext cx="12280900" cy="7010399"/>
          </a:xfrm>
        </p:spPr>
      </p:pic>
      <p:sp>
        <p:nvSpPr>
          <p:cNvPr id="2" name="TextBox 1">
            <a:extLst>
              <a:ext uri="{FF2B5EF4-FFF2-40B4-BE49-F238E27FC236}">
                <a16:creationId xmlns:a16="http://schemas.microsoft.com/office/drawing/2014/main" id="{3DEF63B8-AC96-4F94-A23F-AF437A4DB32E}"/>
              </a:ext>
            </a:extLst>
          </p:cNvPr>
          <p:cNvSpPr txBox="1"/>
          <p:nvPr/>
        </p:nvSpPr>
        <p:spPr>
          <a:xfrm>
            <a:off x="1288868" y="1950927"/>
            <a:ext cx="9614263" cy="3108543"/>
          </a:xfrm>
          <a:prstGeom prst="rect">
            <a:avLst/>
          </a:prstGeom>
          <a:noFill/>
        </p:spPr>
        <p:txBody>
          <a:bodyPr wrap="square" rtlCol="0">
            <a:spAutoFit/>
          </a:bodyPr>
          <a:lstStyle/>
          <a:p>
            <a:r>
              <a:rPr lang="en-GB" sz="2800" b="1" dirty="0">
                <a:solidFill>
                  <a:schemeClr val="bg1"/>
                </a:solidFill>
                <a:latin typeface="Raleway" panose="020B0503030101060003" pitchFamily="34" charset="0"/>
              </a:rPr>
              <a:t>For help with any of the content or activities in this slide please contact your Higher Education Champion:</a:t>
            </a:r>
          </a:p>
          <a:p>
            <a:endParaRPr lang="en-GB" sz="2800" b="1" dirty="0">
              <a:solidFill>
                <a:schemeClr val="bg1"/>
              </a:solidFill>
              <a:latin typeface="Raleway" panose="020B0503030101060003" pitchFamily="34" charset="0"/>
            </a:endParaRPr>
          </a:p>
          <a:p>
            <a:r>
              <a:rPr lang="en-GB" sz="2800" b="1" dirty="0">
                <a:solidFill>
                  <a:schemeClr val="bg1"/>
                </a:solidFill>
                <a:latin typeface="Raleway" panose="020B0503030101060003" pitchFamily="34" charset="0"/>
              </a:rPr>
              <a:t>Kate McCormack</a:t>
            </a:r>
          </a:p>
          <a:p>
            <a:r>
              <a:rPr lang="en-GB" sz="2800" b="1" dirty="0">
                <a:solidFill>
                  <a:schemeClr val="bg1"/>
                </a:solidFill>
                <a:latin typeface="Raleway" panose="020B0503030101060003" pitchFamily="34" charset="0"/>
                <a:hlinkClick r:id="rId3">
                  <a:extLst>
                    <a:ext uri="{A12FA001-AC4F-418D-AE19-62706E023703}">
                      <ahyp:hlinkClr xmlns:ahyp="http://schemas.microsoft.com/office/drawing/2018/hyperlinkcolor" val="tx"/>
                    </a:ext>
                  </a:extLst>
                </a:hlinkClick>
              </a:rPr>
              <a:t>kate@takeyourplace.ac.uk</a:t>
            </a:r>
            <a:r>
              <a:rPr lang="en-GB" sz="2800" b="1" dirty="0">
                <a:solidFill>
                  <a:schemeClr val="bg1"/>
                </a:solidFill>
                <a:latin typeface="Raleway" panose="020B0503030101060003" pitchFamily="34" charset="0"/>
              </a:rPr>
              <a:t>  </a:t>
            </a:r>
            <a:r>
              <a:rPr lang="en-GB" sz="2800" b="1" dirty="0">
                <a:solidFill>
                  <a:schemeClr val="bg1"/>
                </a:solidFill>
                <a:latin typeface="Raleway" panose="020B0503030101060003" pitchFamily="34" charset="0"/>
                <a:hlinkClick r:id="rId4">
                  <a:extLst>
                    <a:ext uri="{A12FA001-AC4F-418D-AE19-62706E023703}">
                      <ahyp:hlinkClr xmlns:ahyp="http://schemas.microsoft.com/office/drawing/2018/hyperlinkcolor" val="tx"/>
                    </a:ext>
                  </a:extLst>
                </a:hlinkClick>
              </a:rPr>
              <a:t>kmccormack@stpetershuntigndon.org</a:t>
            </a:r>
            <a:endParaRPr lang="en-GB" sz="2800" b="1" dirty="0">
              <a:solidFill>
                <a:schemeClr val="bg1"/>
              </a:solidFill>
              <a:latin typeface="Raleway" panose="020B0503030101060003" pitchFamily="34" charset="0"/>
            </a:endParaRPr>
          </a:p>
          <a:p>
            <a:endParaRPr lang="en-GB" sz="2800" b="1" dirty="0">
              <a:solidFill>
                <a:schemeClr val="bg1"/>
              </a:solidFill>
              <a:latin typeface="Raleway" panose="020B0503030101060003" pitchFamily="34" charset="0"/>
            </a:endParaRPr>
          </a:p>
        </p:txBody>
      </p:sp>
    </p:spTree>
    <p:extLst>
      <p:ext uri="{BB962C8B-B14F-4D97-AF65-F5344CB8AC3E}">
        <p14:creationId xmlns:p14="http://schemas.microsoft.com/office/powerpoint/2010/main" val="466872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E73FBE-C91A-4697-AA88-6B7F2C27EC13}"/>
              </a:ext>
            </a:extLst>
          </p:cNvPr>
          <p:cNvSpPr>
            <a:spLocks noGrp="1"/>
          </p:cNvSpPr>
          <p:nvPr>
            <p:ph type="ctrTitle"/>
          </p:nvPr>
        </p:nvSpPr>
        <p:spPr>
          <a:xfrm>
            <a:off x="937101" y="821210"/>
            <a:ext cx="8600909" cy="632102"/>
          </a:xfrm>
        </p:spPr>
        <p:txBody>
          <a:bodyPr/>
          <a:lstStyle/>
          <a:p>
            <a:r>
              <a:rPr lang="en-US" dirty="0"/>
              <a:t>Completing a Skills Audit</a:t>
            </a:r>
            <a:endParaRPr lang="en-GB" dirty="0"/>
          </a:p>
        </p:txBody>
      </p:sp>
      <p:sp>
        <p:nvSpPr>
          <p:cNvPr id="5" name="Text Placeholder 4">
            <a:extLst>
              <a:ext uri="{FF2B5EF4-FFF2-40B4-BE49-F238E27FC236}">
                <a16:creationId xmlns:a16="http://schemas.microsoft.com/office/drawing/2014/main" id="{E56815B0-F136-43E5-808E-0E1A7E92FF15}"/>
              </a:ext>
            </a:extLst>
          </p:cNvPr>
          <p:cNvSpPr>
            <a:spLocks noGrp="1"/>
          </p:cNvSpPr>
          <p:nvPr>
            <p:ph type="body" sz="half" idx="13"/>
          </p:nvPr>
        </p:nvSpPr>
        <p:spPr>
          <a:xfrm>
            <a:off x="5538650" y="2129722"/>
            <a:ext cx="3999359" cy="4728278"/>
          </a:xfrm>
        </p:spPr>
        <p:txBody>
          <a:bodyPr>
            <a:normAutofit/>
          </a:bodyPr>
          <a:lstStyle/>
          <a:p>
            <a:pPr algn="just">
              <a:lnSpc>
                <a:spcPct val="200000"/>
              </a:lnSpc>
            </a:pPr>
            <a:endParaRPr lang="en-US" sz="300" dirty="0">
              <a:solidFill>
                <a:schemeClr val="tx2"/>
              </a:solidFill>
              <a:latin typeface="Raleway" panose="020B0503030101060003" pitchFamily="34" charset="0"/>
            </a:endParaRPr>
          </a:p>
          <a:p>
            <a:pPr algn="just">
              <a:lnSpc>
                <a:spcPct val="200000"/>
              </a:lnSpc>
            </a:pPr>
            <a:r>
              <a:rPr lang="en-US" sz="1800" dirty="0">
                <a:solidFill>
                  <a:schemeClr val="tx2"/>
                </a:solidFill>
                <a:latin typeface="Raleway" panose="020B0503030101060003" pitchFamily="34" charset="0"/>
              </a:rPr>
              <a:t>Follow the link on the left to complete a quick personality quiz to help identify potential links between your personality, working styles and careers that might be suited to your skill set. Whatever you do next, into it can be helpful to know your strengths and skills.</a:t>
            </a:r>
            <a:endParaRPr lang="en-GB" sz="1800" dirty="0">
              <a:solidFill>
                <a:schemeClr val="tx2"/>
              </a:solidFill>
              <a:latin typeface="Raleway" panose="020B0503030101060003" pitchFamily="34" charset="0"/>
            </a:endParaRPr>
          </a:p>
        </p:txBody>
      </p:sp>
      <p:pic>
        <p:nvPicPr>
          <p:cNvPr id="12" name="Picture 11" descr="A picture containing sign&#10;&#10;Description automatically generated">
            <a:extLst>
              <a:ext uri="{FF2B5EF4-FFF2-40B4-BE49-F238E27FC236}">
                <a16:creationId xmlns:a16="http://schemas.microsoft.com/office/drawing/2014/main" id="{C4F40590-6B58-4CE1-91EB-6D53C17C9736}"/>
              </a:ext>
            </a:extLst>
          </p:cNvPr>
          <p:cNvPicPr>
            <a:picLocks noChangeAspect="1"/>
          </p:cNvPicPr>
          <p:nvPr/>
        </p:nvPicPr>
        <p:blipFill rotWithShape="1">
          <a:blip r:embed="rId2"/>
          <a:srcRect l="18000" t="32222" r="31777"/>
          <a:stretch/>
        </p:blipFill>
        <p:spPr>
          <a:xfrm rot="5400000">
            <a:off x="-52739" y="2273903"/>
            <a:ext cx="3478600" cy="3373120"/>
          </a:xfrm>
          <a:prstGeom prst="rect">
            <a:avLst/>
          </a:prstGeom>
        </p:spPr>
      </p:pic>
      <p:sp>
        <p:nvSpPr>
          <p:cNvPr id="9" name="TextBox 8">
            <a:extLst>
              <a:ext uri="{FF2B5EF4-FFF2-40B4-BE49-F238E27FC236}">
                <a16:creationId xmlns:a16="http://schemas.microsoft.com/office/drawing/2014/main" id="{2549ACC6-93B9-4603-930D-445C68E5B562}"/>
              </a:ext>
            </a:extLst>
          </p:cNvPr>
          <p:cNvSpPr txBox="1"/>
          <p:nvPr/>
        </p:nvSpPr>
        <p:spPr>
          <a:xfrm rot="5400000">
            <a:off x="1634026" y="3702595"/>
            <a:ext cx="2042162" cy="1200329"/>
          </a:xfrm>
          <a:prstGeom prst="rect">
            <a:avLst/>
          </a:prstGeom>
          <a:noFill/>
        </p:spPr>
        <p:txBody>
          <a:bodyPr wrap="square" rtlCol="0">
            <a:spAutoFit/>
          </a:bodyPr>
          <a:lstStyle/>
          <a:p>
            <a:pPr algn="ctr"/>
            <a:r>
              <a:rPr lang="en-GB" sz="2400" b="1" dirty="0">
                <a:solidFill>
                  <a:schemeClr val="accent1"/>
                </a:solidFill>
                <a:hlinkClick r:id="rId3">
                  <a:extLst>
                    <a:ext uri="{A12FA001-AC4F-418D-AE19-62706E023703}">
                      <ahyp:hlinkClr xmlns:ahyp="http://schemas.microsoft.com/office/drawing/2018/hyperlinkcolor" val="tx"/>
                    </a:ext>
                  </a:extLst>
                </a:hlinkClick>
              </a:rPr>
              <a:t>icould.com/buzz-quiz/</a:t>
            </a:r>
            <a:endParaRPr lang="en-GB" sz="2400" b="1" dirty="0">
              <a:solidFill>
                <a:schemeClr val="accent1"/>
              </a:solidFill>
            </a:endParaRPr>
          </a:p>
          <a:p>
            <a:pPr algn="ctr"/>
            <a:endParaRPr lang="en-GB" sz="2400" dirty="0">
              <a:solidFill>
                <a:schemeClr val="accent1"/>
              </a:solidFill>
            </a:endParaRPr>
          </a:p>
        </p:txBody>
      </p:sp>
    </p:spTree>
    <p:extLst>
      <p:ext uri="{BB962C8B-B14F-4D97-AF65-F5344CB8AC3E}">
        <p14:creationId xmlns:p14="http://schemas.microsoft.com/office/powerpoint/2010/main" val="3527640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78F312-4B06-4F03-97CE-DF0F5CE4D8EA}"/>
              </a:ext>
            </a:extLst>
          </p:cNvPr>
          <p:cNvSpPr>
            <a:spLocks noGrp="1"/>
          </p:cNvSpPr>
          <p:nvPr>
            <p:ph type="ctrTitle"/>
          </p:nvPr>
        </p:nvSpPr>
        <p:spPr/>
        <p:txBody>
          <a:bodyPr/>
          <a:lstStyle/>
          <a:p>
            <a:r>
              <a:rPr lang="en-GB" dirty="0"/>
              <a:t>Which Animal Are You?</a:t>
            </a:r>
          </a:p>
        </p:txBody>
      </p:sp>
      <p:sp>
        <p:nvSpPr>
          <p:cNvPr id="7" name="Text Placeholder 6">
            <a:extLst>
              <a:ext uri="{FF2B5EF4-FFF2-40B4-BE49-F238E27FC236}">
                <a16:creationId xmlns:a16="http://schemas.microsoft.com/office/drawing/2014/main" id="{DA6D5FB0-A479-4D0D-9A85-B37B820D837B}"/>
              </a:ext>
            </a:extLst>
          </p:cNvPr>
          <p:cNvSpPr>
            <a:spLocks noGrp="1"/>
          </p:cNvSpPr>
          <p:nvPr>
            <p:ph type="body" sz="half" idx="13"/>
          </p:nvPr>
        </p:nvSpPr>
        <p:spPr>
          <a:xfrm>
            <a:off x="1087395" y="2709915"/>
            <a:ext cx="5288691" cy="3359969"/>
          </a:xfrm>
        </p:spPr>
        <p:txBody>
          <a:bodyPr>
            <a:normAutofit fontScale="85000" lnSpcReduction="10000"/>
          </a:bodyPr>
          <a:lstStyle/>
          <a:p>
            <a:pPr marL="0" indent="0" algn="just">
              <a:buNone/>
            </a:pPr>
            <a:r>
              <a:rPr lang="en-GB" sz="2800" dirty="0">
                <a:latin typeface="Raleway" panose="020B0003030101060003" pitchFamily="34" charset="0"/>
              </a:rPr>
              <a:t>Having taken the personality test, what are identified as potential strengths and areas for development (weaknesses) for your animal type? </a:t>
            </a:r>
          </a:p>
          <a:p>
            <a:pPr marL="0" indent="0" algn="just">
              <a:buNone/>
            </a:pPr>
            <a:r>
              <a:rPr lang="en-GB" sz="2800" dirty="0">
                <a:latin typeface="Raleway" panose="020B0003030101060003" pitchFamily="34" charset="0"/>
              </a:rPr>
              <a:t>Have a look at the other animals, do you agree with your result?</a:t>
            </a:r>
          </a:p>
          <a:p>
            <a:pPr marL="0" indent="0" algn="just">
              <a:buNone/>
            </a:pPr>
            <a:r>
              <a:rPr lang="en-GB" sz="2800" dirty="0">
                <a:latin typeface="Raleway" panose="020B0003030101060003" pitchFamily="34" charset="0"/>
              </a:rPr>
              <a:t>What types of jobs might be suited to your animal type? Think outside those listed on the results page!</a:t>
            </a:r>
          </a:p>
        </p:txBody>
      </p:sp>
      <p:sp>
        <p:nvSpPr>
          <p:cNvPr id="13" name="TextBox 12">
            <a:extLst>
              <a:ext uri="{FF2B5EF4-FFF2-40B4-BE49-F238E27FC236}">
                <a16:creationId xmlns:a16="http://schemas.microsoft.com/office/drawing/2014/main" id="{10BDE5CA-176A-478A-9115-9D8FE2112442}"/>
              </a:ext>
            </a:extLst>
          </p:cNvPr>
          <p:cNvSpPr txBox="1"/>
          <p:nvPr/>
        </p:nvSpPr>
        <p:spPr>
          <a:xfrm>
            <a:off x="7574692" y="1420218"/>
            <a:ext cx="2199503" cy="2246769"/>
          </a:xfrm>
          <a:prstGeom prst="rect">
            <a:avLst/>
          </a:prstGeom>
          <a:noFill/>
        </p:spPr>
        <p:txBody>
          <a:bodyPr wrap="square" rtlCol="0">
            <a:spAutoFit/>
          </a:bodyPr>
          <a:lstStyle/>
          <a:p>
            <a:pPr algn="ctr"/>
            <a:r>
              <a:rPr lang="en-GB" sz="2000" dirty="0">
                <a:solidFill>
                  <a:schemeClr val="bg1"/>
                </a:solidFill>
                <a:latin typeface="Raleway" panose="020B0003030101060003" pitchFamily="34" charset="0"/>
              </a:rPr>
              <a:t>The results are based on the </a:t>
            </a:r>
            <a:r>
              <a:rPr lang="en-GB" sz="2000" b="1" dirty="0">
                <a:solidFill>
                  <a:schemeClr val="bg1"/>
                </a:solidFill>
                <a:latin typeface="Raleway" panose="020B0003030101060003" pitchFamily="34" charset="0"/>
              </a:rPr>
              <a:t>Myers-Briggs </a:t>
            </a:r>
            <a:r>
              <a:rPr lang="en-GB" sz="2000" dirty="0">
                <a:solidFill>
                  <a:schemeClr val="bg1"/>
                </a:solidFill>
                <a:latin typeface="Raleway" panose="020B0003030101060003" pitchFamily="34" charset="0"/>
              </a:rPr>
              <a:t>personality theory developed by Carl Yung</a:t>
            </a:r>
          </a:p>
        </p:txBody>
      </p:sp>
      <p:sp>
        <p:nvSpPr>
          <p:cNvPr id="3" name="TextBox 2">
            <a:extLst>
              <a:ext uri="{FF2B5EF4-FFF2-40B4-BE49-F238E27FC236}">
                <a16:creationId xmlns:a16="http://schemas.microsoft.com/office/drawing/2014/main" id="{1D7E042E-A537-40F8-A8C0-C71AFBA5FEFE}"/>
              </a:ext>
            </a:extLst>
          </p:cNvPr>
          <p:cNvSpPr txBox="1"/>
          <p:nvPr/>
        </p:nvSpPr>
        <p:spPr>
          <a:xfrm>
            <a:off x="8472002" y="4819135"/>
            <a:ext cx="1927654" cy="1077218"/>
          </a:xfrm>
          <a:prstGeom prst="rect">
            <a:avLst/>
          </a:prstGeom>
          <a:noFill/>
        </p:spPr>
        <p:txBody>
          <a:bodyPr wrap="square" rtlCol="0">
            <a:spAutoFit/>
          </a:bodyPr>
          <a:lstStyle/>
          <a:p>
            <a:pPr algn="ctr"/>
            <a:r>
              <a:rPr lang="en-GB" sz="3200" b="1" dirty="0">
                <a:latin typeface="Raleway" panose="020B0003030101060003" pitchFamily="34" charset="0"/>
                <a:hlinkClick r:id="rId3"/>
              </a:rPr>
              <a:t>Find Out More</a:t>
            </a:r>
            <a:endParaRPr lang="en-GB" sz="3200" b="1" dirty="0">
              <a:latin typeface="Raleway" panose="020B0003030101060003" pitchFamily="34" charset="0"/>
            </a:endParaRPr>
          </a:p>
        </p:txBody>
      </p:sp>
    </p:spTree>
    <p:extLst>
      <p:ext uri="{BB962C8B-B14F-4D97-AF65-F5344CB8AC3E}">
        <p14:creationId xmlns:p14="http://schemas.microsoft.com/office/powerpoint/2010/main" val="907821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356532-4F1F-4549-BF4F-70A90B7E89E4}"/>
              </a:ext>
            </a:extLst>
          </p:cNvPr>
          <p:cNvSpPr>
            <a:spLocks noGrp="1"/>
          </p:cNvSpPr>
          <p:nvPr>
            <p:ph type="ctrTitle"/>
          </p:nvPr>
        </p:nvSpPr>
        <p:spPr/>
        <p:txBody>
          <a:bodyPr>
            <a:normAutofit fontScale="90000"/>
          </a:bodyPr>
          <a:lstStyle/>
          <a:p>
            <a:r>
              <a:rPr lang="en-GB" dirty="0">
                <a:latin typeface="Raleway" panose="020B0003030101060003" pitchFamily="34" charset="0"/>
              </a:rPr>
              <a:t>What is the point of the personality test?</a:t>
            </a:r>
          </a:p>
        </p:txBody>
      </p:sp>
      <p:sp>
        <p:nvSpPr>
          <p:cNvPr id="8" name="Text Placeholder 7">
            <a:extLst>
              <a:ext uri="{FF2B5EF4-FFF2-40B4-BE49-F238E27FC236}">
                <a16:creationId xmlns:a16="http://schemas.microsoft.com/office/drawing/2014/main" id="{8C5B2340-CCC7-40BE-BCC7-33AC9BD75E8B}"/>
              </a:ext>
            </a:extLst>
          </p:cNvPr>
          <p:cNvSpPr>
            <a:spLocks noGrp="1"/>
          </p:cNvSpPr>
          <p:nvPr>
            <p:ph type="body" sz="half" idx="14"/>
          </p:nvPr>
        </p:nvSpPr>
        <p:spPr>
          <a:xfrm>
            <a:off x="5609968" y="2082681"/>
            <a:ext cx="3504849" cy="4639395"/>
          </a:xfrm>
        </p:spPr>
        <p:txBody>
          <a:bodyPr/>
          <a:lstStyle/>
          <a:p>
            <a:r>
              <a:rPr lang="en-GB" dirty="0">
                <a:solidFill>
                  <a:schemeClr val="tx2"/>
                </a:solidFill>
                <a:latin typeface="Raleway" panose="020B0003030101060003" pitchFamily="34" charset="0"/>
              </a:rPr>
              <a:t>Discover potential personality preferences and natural strengths</a:t>
            </a:r>
          </a:p>
          <a:p>
            <a:r>
              <a:rPr lang="en-GB" dirty="0">
                <a:solidFill>
                  <a:schemeClr val="tx2"/>
                </a:solidFill>
                <a:latin typeface="Raleway" panose="020B0003030101060003" pitchFamily="34" charset="0"/>
              </a:rPr>
              <a:t>Identify how we can be the most productive or achieve more</a:t>
            </a:r>
          </a:p>
          <a:p>
            <a:r>
              <a:rPr lang="en-GB" dirty="0">
                <a:solidFill>
                  <a:schemeClr val="tx2"/>
                </a:solidFill>
                <a:latin typeface="Raleway" panose="020B0003030101060003" pitchFamily="34" charset="0"/>
              </a:rPr>
              <a:t>Learn more about the people around us.</a:t>
            </a:r>
          </a:p>
          <a:p>
            <a:endParaRPr lang="en-GB" dirty="0"/>
          </a:p>
        </p:txBody>
      </p:sp>
      <p:pic>
        <p:nvPicPr>
          <p:cNvPr id="4" name="Picture 3" descr="A close up of a logo&#10;&#10;Description automatically generated">
            <a:extLst>
              <a:ext uri="{FF2B5EF4-FFF2-40B4-BE49-F238E27FC236}">
                <a16:creationId xmlns:a16="http://schemas.microsoft.com/office/drawing/2014/main" id="{32F8F658-05EF-43FD-8837-4FBD98397B9C}"/>
              </a:ext>
            </a:extLst>
          </p:cNvPr>
          <p:cNvPicPr>
            <a:picLocks noChangeAspect="1"/>
          </p:cNvPicPr>
          <p:nvPr/>
        </p:nvPicPr>
        <p:blipFill rotWithShape="1">
          <a:blip r:embed="rId3"/>
          <a:srcRect l="23931" b="14588"/>
          <a:stretch/>
        </p:blipFill>
        <p:spPr>
          <a:xfrm rot="20458547">
            <a:off x="-148282" y="5834139"/>
            <a:ext cx="1634595" cy="1296473"/>
          </a:xfrm>
          <a:prstGeom prst="rect">
            <a:avLst/>
          </a:prstGeom>
        </p:spPr>
      </p:pic>
      <p:pic>
        <p:nvPicPr>
          <p:cNvPr id="9" name="Picture 8" descr="A close up of a logo&#10;&#10;Description automatically generated">
            <a:extLst>
              <a:ext uri="{FF2B5EF4-FFF2-40B4-BE49-F238E27FC236}">
                <a16:creationId xmlns:a16="http://schemas.microsoft.com/office/drawing/2014/main" id="{AC3FDA5F-BEC5-42F6-9416-C0C24FA0137E}"/>
              </a:ext>
            </a:extLst>
          </p:cNvPr>
          <p:cNvPicPr>
            <a:picLocks noChangeAspect="1"/>
          </p:cNvPicPr>
          <p:nvPr/>
        </p:nvPicPr>
        <p:blipFill rotWithShape="1">
          <a:blip r:embed="rId3"/>
          <a:srcRect l="11986" t="1" b="10659"/>
          <a:stretch/>
        </p:blipFill>
        <p:spPr>
          <a:xfrm rot="15308244">
            <a:off x="10747953" y="2807865"/>
            <a:ext cx="1891298" cy="1356115"/>
          </a:xfrm>
          <a:prstGeom prst="rect">
            <a:avLst/>
          </a:prstGeom>
        </p:spPr>
      </p:pic>
      <p:sp>
        <p:nvSpPr>
          <p:cNvPr id="10" name="TextBox 9">
            <a:extLst>
              <a:ext uri="{FF2B5EF4-FFF2-40B4-BE49-F238E27FC236}">
                <a16:creationId xmlns:a16="http://schemas.microsoft.com/office/drawing/2014/main" id="{25A9D440-151F-4754-A1BC-55AE0151A2CB}"/>
              </a:ext>
            </a:extLst>
          </p:cNvPr>
          <p:cNvSpPr txBox="1"/>
          <p:nvPr/>
        </p:nvSpPr>
        <p:spPr>
          <a:xfrm>
            <a:off x="840259" y="2781048"/>
            <a:ext cx="4077730" cy="2246769"/>
          </a:xfrm>
          <a:prstGeom prst="rect">
            <a:avLst/>
          </a:prstGeom>
          <a:noFill/>
        </p:spPr>
        <p:txBody>
          <a:bodyPr wrap="square" rtlCol="0">
            <a:spAutoFit/>
          </a:bodyPr>
          <a:lstStyle/>
          <a:p>
            <a:pPr algn="ctr"/>
            <a:r>
              <a:rPr lang="en-GB" sz="2000" dirty="0">
                <a:latin typeface="Raleway" panose="020B0003030101060003" pitchFamily="34" charset="0"/>
              </a:rPr>
              <a:t>What do each of the letters mean?</a:t>
            </a:r>
          </a:p>
          <a:p>
            <a:pPr algn="ctr"/>
            <a:endParaRPr lang="en-GB" sz="2000" dirty="0">
              <a:solidFill>
                <a:schemeClr val="bg1"/>
              </a:solidFill>
              <a:latin typeface="Raleway" panose="020B0003030101060003" pitchFamily="34" charset="0"/>
            </a:endParaRPr>
          </a:p>
          <a:p>
            <a:pPr algn="ctr"/>
            <a:r>
              <a:rPr lang="en-GB" sz="2000" b="1" dirty="0">
                <a:solidFill>
                  <a:schemeClr val="bg1"/>
                </a:solidFill>
                <a:latin typeface="Raleway" panose="020B0003030101060003" pitchFamily="34" charset="0"/>
              </a:rPr>
              <a:t>E </a:t>
            </a:r>
            <a:r>
              <a:rPr lang="en-GB" sz="2000" dirty="0">
                <a:solidFill>
                  <a:schemeClr val="bg1"/>
                </a:solidFill>
                <a:latin typeface="Raleway" panose="020B0003030101060003" pitchFamily="34" charset="0"/>
              </a:rPr>
              <a:t>or</a:t>
            </a:r>
            <a:r>
              <a:rPr lang="en-GB" sz="2000" b="1" dirty="0">
                <a:solidFill>
                  <a:schemeClr val="bg1"/>
                </a:solidFill>
                <a:latin typeface="Raleway" panose="020B0003030101060003" pitchFamily="34" charset="0"/>
              </a:rPr>
              <a:t> I</a:t>
            </a:r>
          </a:p>
          <a:p>
            <a:pPr algn="ctr"/>
            <a:r>
              <a:rPr lang="en-GB" sz="2000" b="1" dirty="0">
                <a:solidFill>
                  <a:schemeClr val="bg1"/>
                </a:solidFill>
                <a:latin typeface="Raleway" panose="020B0003030101060003" pitchFamily="34" charset="0"/>
              </a:rPr>
              <a:t>S </a:t>
            </a:r>
            <a:r>
              <a:rPr lang="en-GB" sz="2000" dirty="0">
                <a:solidFill>
                  <a:schemeClr val="bg1"/>
                </a:solidFill>
                <a:latin typeface="Raleway" panose="020B0003030101060003" pitchFamily="34" charset="0"/>
              </a:rPr>
              <a:t>or</a:t>
            </a:r>
            <a:r>
              <a:rPr lang="en-GB" sz="2000" b="1" dirty="0">
                <a:solidFill>
                  <a:schemeClr val="bg1"/>
                </a:solidFill>
                <a:latin typeface="Raleway" panose="020B0003030101060003" pitchFamily="34" charset="0"/>
              </a:rPr>
              <a:t> N</a:t>
            </a:r>
          </a:p>
          <a:p>
            <a:pPr algn="ctr"/>
            <a:r>
              <a:rPr lang="en-GB" sz="2000" b="1" dirty="0">
                <a:solidFill>
                  <a:schemeClr val="bg1"/>
                </a:solidFill>
                <a:latin typeface="Raleway" panose="020B0003030101060003" pitchFamily="34" charset="0"/>
              </a:rPr>
              <a:t>F </a:t>
            </a:r>
            <a:r>
              <a:rPr lang="en-GB" sz="2000" dirty="0">
                <a:solidFill>
                  <a:schemeClr val="bg1"/>
                </a:solidFill>
                <a:latin typeface="Raleway" panose="020B0003030101060003" pitchFamily="34" charset="0"/>
              </a:rPr>
              <a:t>or</a:t>
            </a:r>
            <a:r>
              <a:rPr lang="en-GB" sz="2000" b="1" dirty="0">
                <a:solidFill>
                  <a:schemeClr val="bg1"/>
                </a:solidFill>
                <a:latin typeface="Raleway" panose="020B0003030101060003" pitchFamily="34" charset="0"/>
              </a:rPr>
              <a:t> T</a:t>
            </a:r>
          </a:p>
          <a:p>
            <a:pPr algn="ctr"/>
            <a:r>
              <a:rPr lang="en-GB" sz="2000" b="1" dirty="0">
                <a:solidFill>
                  <a:schemeClr val="bg1"/>
                </a:solidFill>
                <a:latin typeface="Raleway" panose="020B0003030101060003" pitchFamily="34" charset="0"/>
              </a:rPr>
              <a:t>J </a:t>
            </a:r>
            <a:r>
              <a:rPr lang="en-GB" sz="2000" dirty="0">
                <a:solidFill>
                  <a:schemeClr val="bg1"/>
                </a:solidFill>
                <a:latin typeface="Raleway" panose="020B0003030101060003" pitchFamily="34" charset="0"/>
              </a:rPr>
              <a:t>or</a:t>
            </a:r>
            <a:r>
              <a:rPr lang="en-GB" sz="2000" b="1" dirty="0">
                <a:solidFill>
                  <a:schemeClr val="bg1"/>
                </a:solidFill>
                <a:latin typeface="Raleway" panose="020B0003030101060003" pitchFamily="34" charset="0"/>
              </a:rPr>
              <a:t> P</a:t>
            </a:r>
          </a:p>
        </p:txBody>
      </p:sp>
    </p:spTree>
    <p:extLst>
      <p:ext uri="{BB962C8B-B14F-4D97-AF65-F5344CB8AC3E}">
        <p14:creationId xmlns:p14="http://schemas.microsoft.com/office/powerpoint/2010/main" val="4277002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A2CF82-1D7E-4202-AEA2-A40F8D7B1628}"/>
              </a:ext>
            </a:extLst>
          </p:cNvPr>
          <p:cNvSpPr>
            <a:spLocks noGrp="1"/>
          </p:cNvSpPr>
          <p:nvPr>
            <p:ph type="ctrTitle"/>
          </p:nvPr>
        </p:nvSpPr>
        <p:spPr/>
        <p:txBody>
          <a:bodyPr/>
          <a:lstStyle/>
          <a:p>
            <a:r>
              <a:rPr lang="en-GB" dirty="0"/>
              <a:t>Understanding the language</a:t>
            </a:r>
          </a:p>
        </p:txBody>
      </p:sp>
      <p:graphicFrame>
        <p:nvGraphicFramePr>
          <p:cNvPr id="9" name="Table 9">
            <a:extLst>
              <a:ext uri="{FF2B5EF4-FFF2-40B4-BE49-F238E27FC236}">
                <a16:creationId xmlns:a16="http://schemas.microsoft.com/office/drawing/2014/main" id="{7ABB1C4C-F9AC-4B3F-8850-B8250E72496F}"/>
              </a:ext>
            </a:extLst>
          </p:cNvPr>
          <p:cNvGraphicFramePr>
            <a:graphicFrameLocks noGrp="1"/>
          </p:cNvGraphicFramePr>
          <p:nvPr/>
        </p:nvGraphicFramePr>
        <p:xfrm>
          <a:off x="282192" y="1729945"/>
          <a:ext cx="11703864" cy="4871676"/>
        </p:xfrm>
        <a:graphic>
          <a:graphicData uri="http://schemas.openxmlformats.org/drawingml/2006/table">
            <a:tbl>
              <a:tblPr firstRow="1" bandRow="1">
                <a:tableStyleId>{5C22544A-7EE6-4342-B048-85BDC9FD1C3A}</a:tableStyleId>
              </a:tblPr>
              <a:tblGrid>
                <a:gridCol w="2925966">
                  <a:extLst>
                    <a:ext uri="{9D8B030D-6E8A-4147-A177-3AD203B41FA5}">
                      <a16:colId xmlns:a16="http://schemas.microsoft.com/office/drawing/2014/main" val="623211738"/>
                    </a:ext>
                  </a:extLst>
                </a:gridCol>
                <a:gridCol w="2925966">
                  <a:extLst>
                    <a:ext uri="{9D8B030D-6E8A-4147-A177-3AD203B41FA5}">
                      <a16:colId xmlns:a16="http://schemas.microsoft.com/office/drawing/2014/main" val="2345153242"/>
                    </a:ext>
                  </a:extLst>
                </a:gridCol>
                <a:gridCol w="2925966">
                  <a:extLst>
                    <a:ext uri="{9D8B030D-6E8A-4147-A177-3AD203B41FA5}">
                      <a16:colId xmlns:a16="http://schemas.microsoft.com/office/drawing/2014/main" val="3160113094"/>
                    </a:ext>
                  </a:extLst>
                </a:gridCol>
                <a:gridCol w="2925966">
                  <a:extLst>
                    <a:ext uri="{9D8B030D-6E8A-4147-A177-3AD203B41FA5}">
                      <a16:colId xmlns:a16="http://schemas.microsoft.com/office/drawing/2014/main" val="3937338945"/>
                    </a:ext>
                  </a:extLst>
                </a:gridCol>
              </a:tblGrid>
              <a:tr h="444844">
                <a:tc gridSpan="2">
                  <a:txBody>
                    <a:bodyPr/>
                    <a:lstStyle/>
                    <a:p>
                      <a:r>
                        <a:rPr lang="en-GB" sz="1800" dirty="0">
                          <a:solidFill>
                            <a:schemeClr val="bg1"/>
                          </a:solidFill>
                          <a:latin typeface="Raleway" panose="020B0003030101060003" pitchFamily="34" charset="0"/>
                        </a:rPr>
                        <a:t>Our flow of energy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GB" dirty="0"/>
                    </a:p>
                  </a:txBody>
                  <a:tcPr>
                    <a:solidFill>
                      <a:schemeClr val="tx1">
                        <a:lumMod val="40000"/>
                        <a:lumOff val="60000"/>
                      </a:schemeClr>
                    </a:solidFill>
                  </a:tcPr>
                </a:tc>
                <a:tc gridSpan="2">
                  <a:txBody>
                    <a:bodyPr/>
                    <a:lstStyle/>
                    <a:p>
                      <a:r>
                        <a:rPr lang="en-GB" sz="1800" dirty="0">
                          <a:solidFill>
                            <a:schemeClr val="bg1"/>
                          </a:solidFill>
                          <a:latin typeface="Raleway" panose="020B0003030101060003" pitchFamily="34" charset="0"/>
                        </a:rPr>
                        <a:t>How we learn information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GB" dirty="0"/>
                    </a:p>
                  </a:txBody>
                  <a:tcPr>
                    <a:solidFill>
                      <a:schemeClr val="tx1">
                        <a:lumMod val="40000"/>
                        <a:lumOff val="60000"/>
                      </a:schemeClr>
                    </a:solidFill>
                  </a:tcPr>
                </a:tc>
                <a:extLst>
                  <a:ext uri="{0D108BD9-81ED-4DB2-BD59-A6C34878D82A}">
                    <a16:rowId xmlns:a16="http://schemas.microsoft.com/office/drawing/2014/main" val="408183440"/>
                  </a:ext>
                </a:extLst>
              </a:tr>
              <a:tr h="420130">
                <a:tc>
                  <a:txBody>
                    <a:bodyPr/>
                    <a:lstStyle/>
                    <a:p>
                      <a:r>
                        <a:rPr lang="en-GB" sz="1800" b="1" dirty="0">
                          <a:latin typeface="Raleway" panose="020B0003030101060003" pitchFamily="34" charset="0"/>
                        </a:rPr>
                        <a:t>Extroversion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GB" sz="1800" b="1" dirty="0">
                          <a:latin typeface="Raleway" panose="020B0003030101060003" pitchFamily="34" charset="0"/>
                        </a:rPr>
                        <a:t>Introversion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GB" sz="1800" b="1" dirty="0">
                          <a:latin typeface="Raleway" panose="020B0003030101060003" pitchFamily="34" charset="0"/>
                        </a:rPr>
                        <a:t>Sensing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GB" sz="1800" b="1" dirty="0">
                          <a:latin typeface="Raleway" panose="020B0003030101060003" pitchFamily="34" charset="0"/>
                        </a:rPr>
                        <a:t>Intuition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272772335"/>
                  </a:ext>
                </a:extLst>
              </a:tr>
              <a:tr h="1702827">
                <a:tc>
                  <a:txBody>
                    <a:bodyPr/>
                    <a:lstStyle/>
                    <a:p>
                      <a:r>
                        <a:rPr lang="en-GB" sz="1600" dirty="0">
                          <a:latin typeface="Raleway" panose="020B0003030101060003" pitchFamily="34" charset="0"/>
                        </a:rPr>
                        <a:t>Stimulated by events and people external to yourself. Show their feelings, learn by talking and work well in a group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GB" sz="1600" dirty="0">
                          <a:latin typeface="Raleway" panose="020B0003030101060003" pitchFamily="34" charset="0"/>
                        </a:rPr>
                        <a:t>Prefer private reflection, self-examination and self discovery.</a:t>
                      </a:r>
                    </a:p>
                    <a:p>
                      <a:r>
                        <a:rPr lang="en-GB" sz="1600" dirty="0">
                          <a:latin typeface="Raleway" panose="020B0003030101060003" pitchFamily="34" charset="0"/>
                        </a:rPr>
                        <a:t>Hide your feelings, often working alone and learn best by watching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GB" sz="1600" dirty="0">
                          <a:latin typeface="Raleway" panose="020B0003030101060003" pitchFamily="34" charset="0"/>
                        </a:rPr>
                        <a:t>Use of senses to engage with the world. </a:t>
                      </a:r>
                    </a:p>
                    <a:p>
                      <a:r>
                        <a:rPr lang="en-GB" sz="1600" dirty="0">
                          <a:latin typeface="Raleway" panose="020B0003030101060003" pitchFamily="34" charset="0"/>
                        </a:rPr>
                        <a:t>Real-life examples and practical activities appeal. Focus on facts but can miss the main idea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GB" sz="1600" dirty="0">
                          <a:latin typeface="Raleway" panose="020B0003030101060003" pitchFamily="34" charset="0"/>
                        </a:rPr>
                        <a:t>Rely on your instincts and work on hunching or having ‘that feeling.’ </a:t>
                      </a:r>
                    </a:p>
                    <a:p>
                      <a:r>
                        <a:rPr lang="en-GB" sz="1600" dirty="0">
                          <a:latin typeface="Raleway" panose="020B0003030101060003" pitchFamily="34" charset="0"/>
                        </a:rPr>
                        <a:t>Driven by imagination and can miss facts when grasping the big picture.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97340834"/>
                  </a:ext>
                </a:extLst>
              </a:tr>
              <a:tr h="456920">
                <a:tc gridSpan="2">
                  <a:txBody>
                    <a:bodyPr/>
                    <a:lstStyle/>
                    <a:p>
                      <a:r>
                        <a:rPr lang="en-GB" sz="1800" b="1" dirty="0">
                          <a:solidFill>
                            <a:schemeClr val="bg1"/>
                          </a:solidFill>
                          <a:latin typeface="Raleway" panose="020B0003030101060003" pitchFamily="34" charset="0"/>
                        </a:rPr>
                        <a:t>How we make decisions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GB" dirty="0"/>
                    </a:p>
                  </a:txBody>
                  <a:tcPr>
                    <a:solidFill>
                      <a:schemeClr val="tx1">
                        <a:lumMod val="40000"/>
                        <a:lumOff val="60000"/>
                      </a:schemeClr>
                    </a:solidFill>
                  </a:tcPr>
                </a:tc>
                <a:tc gridSpan="2">
                  <a:txBody>
                    <a:bodyPr/>
                    <a:lstStyle/>
                    <a:p>
                      <a:r>
                        <a:rPr lang="en-GB" sz="1800" b="1" dirty="0">
                          <a:solidFill>
                            <a:schemeClr val="bg1"/>
                          </a:solidFill>
                          <a:latin typeface="Raleway" panose="020B0003030101060003" pitchFamily="34" charset="0"/>
                        </a:rPr>
                        <a:t>How we interact with the world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GB" dirty="0"/>
                    </a:p>
                  </a:txBody>
                  <a:tcPr>
                    <a:solidFill>
                      <a:schemeClr val="tx1">
                        <a:lumMod val="40000"/>
                        <a:lumOff val="60000"/>
                      </a:schemeClr>
                    </a:solidFill>
                  </a:tcPr>
                </a:tc>
                <a:extLst>
                  <a:ext uri="{0D108BD9-81ED-4DB2-BD59-A6C34878D82A}">
                    <a16:rowId xmlns:a16="http://schemas.microsoft.com/office/drawing/2014/main" val="1330285134"/>
                  </a:ext>
                </a:extLst>
              </a:tr>
              <a:tr h="412996">
                <a:tc>
                  <a:txBody>
                    <a:bodyPr/>
                    <a:lstStyle/>
                    <a:p>
                      <a:r>
                        <a:rPr lang="en-GB" sz="1800" b="1" dirty="0">
                          <a:latin typeface="Raleway" panose="020B0003030101060003" pitchFamily="34" charset="0"/>
                        </a:rPr>
                        <a:t>Thinking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GB" sz="1800" b="1" dirty="0">
                          <a:latin typeface="Raleway" panose="020B0003030101060003" pitchFamily="34" charset="0"/>
                        </a:rPr>
                        <a:t>Feeling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GB" sz="1800" b="1" dirty="0">
                          <a:latin typeface="Raleway" panose="020B0003030101060003" pitchFamily="34" charset="0"/>
                        </a:rPr>
                        <a:t>Judging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GB" sz="1800" b="1" dirty="0">
                          <a:latin typeface="Raleway" panose="020B0003030101060003" pitchFamily="34" charset="0"/>
                        </a:rPr>
                        <a:t>Perceiving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96534615"/>
                  </a:ext>
                </a:extLst>
              </a:tr>
              <a:tr h="1433959">
                <a:tc>
                  <a:txBody>
                    <a:bodyPr/>
                    <a:lstStyle/>
                    <a:p>
                      <a:r>
                        <a:rPr lang="en-GB" sz="1600" dirty="0">
                          <a:latin typeface="Raleway" panose="020B0003030101060003" pitchFamily="34" charset="0"/>
                        </a:rPr>
                        <a:t>Use of logical and objective parameters, often asking ‘why.’</a:t>
                      </a:r>
                    </a:p>
                    <a:p>
                      <a:r>
                        <a:rPr lang="en-GB" sz="1600" dirty="0">
                          <a:latin typeface="Raleway" panose="020B0003030101060003" pitchFamily="34" charset="0"/>
                        </a:rPr>
                        <a:t>Enjoy databases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GB" sz="1600" dirty="0">
                          <a:latin typeface="Raleway" panose="020B0003030101060003" pitchFamily="34" charset="0"/>
                        </a:rPr>
                        <a:t>Use values and subjective ideas. </a:t>
                      </a:r>
                    </a:p>
                    <a:p>
                      <a:r>
                        <a:rPr lang="en-GB" sz="1600" dirty="0">
                          <a:latin typeface="Raleway" panose="020B0003030101060003" pitchFamily="34" charset="0"/>
                        </a:rPr>
                        <a:t>Prefer harmony, agreement and supporting others.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GB" sz="1600" dirty="0">
                          <a:latin typeface="Raleway" panose="020B0003030101060003" pitchFamily="34" charset="0"/>
                        </a:rPr>
                        <a:t>Purposeful, and find an appeal in structure, plans, rules and organisation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GB" sz="1600" dirty="0">
                          <a:latin typeface="Raleway" panose="020B0003030101060003" pitchFamily="34" charset="0"/>
                        </a:rPr>
                        <a:t>Laid=back and relaxed / flexible approach, often more open to changes and are keen to explore.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7321371"/>
                  </a:ext>
                </a:extLst>
              </a:tr>
            </a:tbl>
          </a:graphicData>
        </a:graphic>
      </p:graphicFrame>
    </p:spTree>
    <p:extLst>
      <p:ext uri="{BB962C8B-B14F-4D97-AF65-F5344CB8AC3E}">
        <p14:creationId xmlns:p14="http://schemas.microsoft.com/office/powerpoint/2010/main" val="4072225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6107" y="729770"/>
            <a:ext cx="8957748" cy="632102"/>
          </a:xfrm>
        </p:spPr>
        <p:txBody>
          <a:bodyPr/>
          <a:lstStyle/>
          <a:p>
            <a:r>
              <a:rPr lang="en-US" b="1" dirty="0">
                <a:solidFill>
                  <a:srgbClr val="3F356A"/>
                </a:solidFill>
                <a:latin typeface="Raleway SemiBold" charset="0"/>
                <a:ea typeface="Raleway SemiBold" charset="0"/>
                <a:cs typeface="Raleway SemiBold" charset="0"/>
              </a:rPr>
              <a:t>The </a:t>
            </a:r>
            <a:r>
              <a:rPr lang="en-US" dirty="0">
                <a:solidFill>
                  <a:srgbClr val="3F356A"/>
                </a:solidFill>
                <a:latin typeface="Raleway SemiBold" charset="0"/>
                <a:ea typeface="Raleway SemiBold" charset="0"/>
                <a:cs typeface="Raleway SemiBold" charset="0"/>
              </a:rPr>
              <a:t>BE…DO…HAVE Approach</a:t>
            </a:r>
            <a:endParaRPr lang="en-US" b="1" dirty="0">
              <a:solidFill>
                <a:srgbClr val="3F356A"/>
              </a:solidFill>
              <a:latin typeface="Raleway SemiBold" charset="0"/>
              <a:ea typeface="Raleway SemiBold" charset="0"/>
              <a:cs typeface="Raleway SemiBold" charset="0"/>
            </a:endParaRPr>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8496" y="612989"/>
            <a:ext cx="1236892" cy="1077699"/>
          </a:xfrm>
          <a:prstGeom prst="rect">
            <a:avLst/>
          </a:prstGeom>
        </p:spPr>
      </p:pic>
      <p:sp>
        <p:nvSpPr>
          <p:cNvPr id="18" name="TextBox 17">
            <a:extLst>
              <a:ext uri="{FF2B5EF4-FFF2-40B4-BE49-F238E27FC236}">
                <a16:creationId xmlns:a16="http://schemas.microsoft.com/office/drawing/2014/main" id="{120F11EC-A7A6-48C6-B0F0-9098B1F0E4F1}"/>
              </a:ext>
            </a:extLst>
          </p:cNvPr>
          <p:cNvSpPr txBox="1"/>
          <p:nvPr/>
        </p:nvSpPr>
        <p:spPr>
          <a:xfrm>
            <a:off x="856106" y="1226105"/>
            <a:ext cx="6088389" cy="824521"/>
          </a:xfrm>
          <a:prstGeom prst="rect">
            <a:avLst/>
          </a:prstGeom>
          <a:noFill/>
        </p:spPr>
        <p:txBody>
          <a:bodyPr wrap="square" rtlCol="0">
            <a:spAutoFit/>
          </a:bodyPr>
          <a:lstStyle/>
          <a:p>
            <a:pPr>
              <a:lnSpc>
                <a:spcPct val="200000"/>
              </a:lnSpc>
            </a:pPr>
            <a:r>
              <a:rPr lang="en-US" sz="2800" b="1" dirty="0">
                <a:solidFill>
                  <a:srgbClr val="06B2A9"/>
                </a:solidFill>
                <a:latin typeface="Raleway" charset="0"/>
                <a:ea typeface="Raleway" charset="0"/>
                <a:cs typeface="Raleway" charset="0"/>
              </a:rPr>
              <a:t>Who do you want to be?</a:t>
            </a:r>
          </a:p>
        </p:txBody>
      </p:sp>
      <p:sp>
        <p:nvSpPr>
          <p:cNvPr id="20" name="TextBox 19">
            <a:extLst>
              <a:ext uri="{FF2B5EF4-FFF2-40B4-BE49-F238E27FC236}">
                <a16:creationId xmlns:a16="http://schemas.microsoft.com/office/drawing/2014/main" id="{826F79D5-B84B-4BCD-BAB9-8756ED5BF583}"/>
              </a:ext>
            </a:extLst>
          </p:cNvPr>
          <p:cNvSpPr txBox="1"/>
          <p:nvPr/>
        </p:nvSpPr>
        <p:spPr>
          <a:xfrm>
            <a:off x="856107" y="2952681"/>
            <a:ext cx="8547385" cy="824521"/>
          </a:xfrm>
          <a:prstGeom prst="rect">
            <a:avLst/>
          </a:prstGeom>
          <a:noFill/>
        </p:spPr>
        <p:txBody>
          <a:bodyPr wrap="square" rtlCol="0">
            <a:spAutoFit/>
          </a:bodyPr>
          <a:lstStyle/>
          <a:p>
            <a:pPr>
              <a:lnSpc>
                <a:spcPct val="200000"/>
              </a:lnSpc>
            </a:pPr>
            <a:r>
              <a:rPr lang="en-US" sz="2800" b="1" dirty="0">
                <a:solidFill>
                  <a:srgbClr val="06B2A9"/>
                </a:solidFill>
                <a:latin typeface="Raleway" charset="0"/>
                <a:ea typeface="Raleway" charset="0"/>
                <a:cs typeface="Raleway" charset="0"/>
              </a:rPr>
              <a:t>What do you need to do to achieve this?</a:t>
            </a:r>
          </a:p>
        </p:txBody>
      </p:sp>
      <p:sp>
        <p:nvSpPr>
          <p:cNvPr id="22" name="TextBox 21">
            <a:extLst>
              <a:ext uri="{FF2B5EF4-FFF2-40B4-BE49-F238E27FC236}">
                <a16:creationId xmlns:a16="http://schemas.microsoft.com/office/drawing/2014/main" id="{7D3915FB-FA14-47D6-80BA-F4CA395B66E7}"/>
              </a:ext>
            </a:extLst>
          </p:cNvPr>
          <p:cNvSpPr txBox="1"/>
          <p:nvPr/>
        </p:nvSpPr>
        <p:spPr>
          <a:xfrm>
            <a:off x="856105" y="5050521"/>
            <a:ext cx="8362036" cy="824521"/>
          </a:xfrm>
          <a:prstGeom prst="rect">
            <a:avLst/>
          </a:prstGeom>
          <a:noFill/>
        </p:spPr>
        <p:txBody>
          <a:bodyPr wrap="square" rtlCol="0">
            <a:spAutoFit/>
          </a:bodyPr>
          <a:lstStyle/>
          <a:p>
            <a:pPr>
              <a:lnSpc>
                <a:spcPct val="200000"/>
              </a:lnSpc>
            </a:pPr>
            <a:r>
              <a:rPr lang="en-US" sz="2800" b="1" dirty="0">
                <a:solidFill>
                  <a:srgbClr val="06B2A9"/>
                </a:solidFill>
                <a:latin typeface="Raleway" charset="0"/>
                <a:ea typeface="Raleway" charset="0"/>
                <a:cs typeface="Raleway" charset="0"/>
              </a:rPr>
              <a:t>What do you want to have (i.e. end goal)?</a:t>
            </a:r>
          </a:p>
        </p:txBody>
      </p:sp>
      <p:pic>
        <p:nvPicPr>
          <p:cNvPr id="24" name="Picture 23">
            <a:extLst>
              <a:ext uri="{FF2B5EF4-FFF2-40B4-BE49-F238E27FC236}">
                <a16:creationId xmlns:a16="http://schemas.microsoft.com/office/drawing/2014/main" id="{D9D19EBA-DA46-416D-9159-80DEA7C17318}"/>
              </a:ext>
            </a:extLst>
          </p:cNvPr>
          <p:cNvPicPr>
            <a:picLocks noChangeAspect="1"/>
          </p:cNvPicPr>
          <p:nvPr/>
        </p:nvPicPr>
        <p:blipFill>
          <a:blip r:embed="rId4"/>
          <a:stretch>
            <a:fillRect/>
          </a:stretch>
        </p:blipFill>
        <p:spPr>
          <a:xfrm>
            <a:off x="856107" y="1968871"/>
            <a:ext cx="4210050" cy="1085850"/>
          </a:xfrm>
          <a:prstGeom prst="rect">
            <a:avLst/>
          </a:prstGeom>
        </p:spPr>
      </p:pic>
      <p:pic>
        <p:nvPicPr>
          <p:cNvPr id="26" name="Picture 25">
            <a:extLst>
              <a:ext uri="{FF2B5EF4-FFF2-40B4-BE49-F238E27FC236}">
                <a16:creationId xmlns:a16="http://schemas.microsoft.com/office/drawing/2014/main" id="{82976A37-52A2-4FBF-A12D-147C4316D877}"/>
              </a:ext>
            </a:extLst>
          </p:cNvPr>
          <p:cNvPicPr>
            <a:picLocks noChangeAspect="1"/>
          </p:cNvPicPr>
          <p:nvPr/>
        </p:nvPicPr>
        <p:blipFill>
          <a:blip r:embed="rId5"/>
          <a:stretch>
            <a:fillRect/>
          </a:stretch>
        </p:blipFill>
        <p:spPr>
          <a:xfrm>
            <a:off x="5715155" y="1679362"/>
            <a:ext cx="1420948" cy="1414633"/>
          </a:xfrm>
          <a:prstGeom prst="rect">
            <a:avLst/>
          </a:prstGeom>
        </p:spPr>
      </p:pic>
      <p:pic>
        <p:nvPicPr>
          <p:cNvPr id="28" name="Picture 27">
            <a:extLst>
              <a:ext uri="{FF2B5EF4-FFF2-40B4-BE49-F238E27FC236}">
                <a16:creationId xmlns:a16="http://schemas.microsoft.com/office/drawing/2014/main" id="{9277C844-62FF-4E42-BEDF-4ED554A6B305}"/>
              </a:ext>
            </a:extLst>
          </p:cNvPr>
          <p:cNvPicPr>
            <a:picLocks noChangeAspect="1"/>
          </p:cNvPicPr>
          <p:nvPr/>
        </p:nvPicPr>
        <p:blipFill>
          <a:blip r:embed="rId6"/>
          <a:stretch>
            <a:fillRect/>
          </a:stretch>
        </p:blipFill>
        <p:spPr>
          <a:xfrm>
            <a:off x="856107" y="3876114"/>
            <a:ext cx="2153184" cy="1205783"/>
          </a:xfrm>
          <a:prstGeom prst="rect">
            <a:avLst/>
          </a:prstGeom>
        </p:spPr>
      </p:pic>
      <p:pic>
        <p:nvPicPr>
          <p:cNvPr id="30" name="Picture 29">
            <a:extLst>
              <a:ext uri="{FF2B5EF4-FFF2-40B4-BE49-F238E27FC236}">
                <a16:creationId xmlns:a16="http://schemas.microsoft.com/office/drawing/2014/main" id="{87E66D65-70A5-4169-B0BF-8C1436620A57}"/>
              </a:ext>
            </a:extLst>
          </p:cNvPr>
          <p:cNvPicPr>
            <a:picLocks noChangeAspect="1"/>
          </p:cNvPicPr>
          <p:nvPr/>
        </p:nvPicPr>
        <p:blipFill>
          <a:blip r:embed="rId7"/>
          <a:stretch>
            <a:fillRect/>
          </a:stretch>
        </p:blipFill>
        <p:spPr>
          <a:xfrm>
            <a:off x="3390188" y="3779324"/>
            <a:ext cx="1675969" cy="1255359"/>
          </a:xfrm>
          <a:prstGeom prst="rect">
            <a:avLst/>
          </a:prstGeom>
        </p:spPr>
      </p:pic>
      <p:pic>
        <p:nvPicPr>
          <p:cNvPr id="32" name="Picture 31">
            <a:extLst>
              <a:ext uri="{FF2B5EF4-FFF2-40B4-BE49-F238E27FC236}">
                <a16:creationId xmlns:a16="http://schemas.microsoft.com/office/drawing/2014/main" id="{A7E1D145-B22C-40AE-8345-09C1CEB12F8B}"/>
              </a:ext>
            </a:extLst>
          </p:cNvPr>
          <p:cNvPicPr>
            <a:picLocks noChangeAspect="1"/>
          </p:cNvPicPr>
          <p:nvPr/>
        </p:nvPicPr>
        <p:blipFill rotWithShape="1">
          <a:blip r:embed="rId8"/>
          <a:srcRect t="19802" b="7302"/>
          <a:stretch/>
        </p:blipFill>
        <p:spPr>
          <a:xfrm>
            <a:off x="5698377" y="3701150"/>
            <a:ext cx="1550821" cy="1411705"/>
          </a:xfrm>
          <a:prstGeom prst="rect">
            <a:avLst/>
          </a:prstGeom>
        </p:spPr>
      </p:pic>
      <p:pic>
        <p:nvPicPr>
          <p:cNvPr id="2050" name="Picture 2" descr="Should I have kids? – Not About Kids (NAK)">
            <a:extLst>
              <a:ext uri="{FF2B5EF4-FFF2-40B4-BE49-F238E27FC236}">
                <a16:creationId xmlns:a16="http://schemas.microsoft.com/office/drawing/2014/main" id="{A59E30B2-B616-4186-8C43-6ADB77A436C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18139" b="4078"/>
          <a:stretch/>
        </p:blipFill>
        <p:spPr bwMode="auto">
          <a:xfrm>
            <a:off x="7952605" y="1679362"/>
            <a:ext cx="3098294" cy="382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95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08530-84B7-4883-9222-869351EEF3B0}"/>
              </a:ext>
            </a:extLst>
          </p:cNvPr>
          <p:cNvSpPr>
            <a:spLocks noGrp="1"/>
          </p:cNvSpPr>
          <p:nvPr>
            <p:ph type="ctrTitle"/>
          </p:nvPr>
        </p:nvSpPr>
        <p:spPr>
          <a:xfrm>
            <a:off x="332017" y="770164"/>
            <a:ext cx="10085611" cy="781050"/>
          </a:xfrm>
        </p:spPr>
        <p:txBody>
          <a:bodyPr>
            <a:normAutofit/>
          </a:bodyPr>
          <a:lstStyle/>
          <a:p>
            <a:pPr algn="ctr"/>
            <a:r>
              <a:rPr lang="en-GB" dirty="0">
                <a:latin typeface="Raleway" panose="020B0503030101060003" pitchFamily="34" charset="0"/>
              </a:rPr>
              <a:t>What future do you envisage?</a:t>
            </a:r>
          </a:p>
        </p:txBody>
      </p:sp>
      <p:pic>
        <p:nvPicPr>
          <p:cNvPr id="4" name="Picture 3" descr="Graphical user interface, application, Teams&#10;&#10;Description automatically generated">
            <a:extLst>
              <a:ext uri="{FF2B5EF4-FFF2-40B4-BE49-F238E27FC236}">
                <a16:creationId xmlns:a16="http://schemas.microsoft.com/office/drawing/2014/main" id="{ACD9E0B9-19CB-4A96-8C1E-74E6D4222BC3}"/>
              </a:ext>
            </a:extLst>
          </p:cNvPr>
          <p:cNvPicPr>
            <a:picLocks noChangeAspect="1"/>
          </p:cNvPicPr>
          <p:nvPr/>
        </p:nvPicPr>
        <p:blipFill rotWithShape="1">
          <a:blip r:embed="rId3"/>
          <a:srcRect t="4819" r="4500" b="2760"/>
          <a:stretch/>
        </p:blipFill>
        <p:spPr>
          <a:xfrm>
            <a:off x="8915403" y="3995059"/>
            <a:ext cx="3178628" cy="2917371"/>
          </a:xfrm>
          <a:prstGeom prst="rect">
            <a:avLst/>
          </a:prstGeom>
        </p:spPr>
      </p:pic>
      <p:sp>
        <p:nvSpPr>
          <p:cNvPr id="5" name="Oval 4">
            <a:extLst>
              <a:ext uri="{FF2B5EF4-FFF2-40B4-BE49-F238E27FC236}">
                <a16:creationId xmlns:a16="http://schemas.microsoft.com/office/drawing/2014/main" id="{4F19BD7E-8272-4E3A-88F8-BE8482338D59}"/>
              </a:ext>
            </a:extLst>
          </p:cNvPr>
          <p:cNvSpPr/>
          <p:nvPr/>
        </p:nvSpPr>
        <p:spPr>
          <a:xfrm>
            <a:off x="1608366" y="2307772"/>
            <a:ext cx="3178628" cy="2999014"/>
          </a:xfrm>
          <a:prstGeom prst="ellipse">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DE034E0B-7CA7-4BC7-9C9B-529C5110A947}"/>
              </a:ext>
            </a:extLst>
          </p:cNvPr>
          <p:cNvSpPr/>
          <p:nvPr/>
        </p:nvSpPr>
        <p:spPr>
          <a:xfrm>
            <a:off x="3137810" y="2269671"/>
            <a:ext cx="3178628" cy="2999014"/>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8F89FC8A-C218-4D80-9254-C28E8AD7F0FE}"/>
              </a:ext>
            </a:extLst>
          </p:cNvPr>
          <p:cNvSpPr/>
          <p:nvPr/>
        </p:nvSpPr>
        <p:spPr>
          <a:xfrm>
            <a:off x="2373088" y="3380018"/>
            <a:ext cx="3178628" cy="2999014"/>
          </a:xfrm>
          <a:prstGeom prst="ellipse">
            <a:avLst/>
          </a:prstGeom>
          <a:noFill/>
          <a:ln w="76200">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4F853ED3-833B-4DE8-83B4-3DB2E551F12C}"/>
              </a:ext>
            </a:extLst>
          </p:cNvPr>
          <p:cNvSpPr txBox="1"/>
          <p:nvPr/>
        </p:nvSpPr>
        <p:spPr>
          <a:xfrm>
            <a:off x="6694714" y="2307772"/>
            <a:ext cx="1578429" cy="369332"/>
          </a:xfrm>
          <a:prstGeom prst="rect">
            <a:avLst/>
          </a:prstGeom>
          <a:noFill/>
        </p:spPr>
        <p:txBody>
          <a:bodyPr wrap="square" rtlCol="0">
            <a:spAutoFit/>
          </a:bodyPr>
          <a:lstStyle/>
          <a:p>
            <a:r>
              <a:rPr lang="en-GB" dirty="0">
                <a:solidFill>
                  <a:schemeClr val="bg1"/>
                </a:solidFill>
                <a:latin typeface="Raleway" panose="020B0503030101060003" pitchFamily="34" charset="0"/>
              </a:rPr>
              <a:t>Credentials</a:t>
            </a:r>
          </a:p>
        </p:txBody>
      </p:sp>
      <p:cxnSp>
        <p:nvCxnSpPr>
          <p:cNvPr id="12" name="Straight Arrow Connector 11">
            <a:extLst>
              <a:ext uri="{FF2B5EF4-FFF2-40B4-BE49-F238E27FC236}">
                <a16:creationId xmlns:a16="http://schemas.microsoft.com/office/drawing/2014/main" id="{8DB2AC44-E22F-4749-9A72-B2A11AC9C67C}"/>
              </a:ext>
            </a:extLst>
          </p:cNvPr>
          <p:cNvCxnSpPr>
            <a:cxnSpLocks/>
            <a:stCxn id="7" idx="6"/>
            <a:endCxn id="10" idx="2"/>
          </p:cNvCxnSpPr>
          <p:nvPr/>
        </p:nvCxnSpPr>
        <p:spPr>
          <a:xfrm flipV="1">
            <a:off x="6316438" y="2677104"/>
            <a:ext cx="1167491" cy="1092074"/>
          </a:xfrm>
          <a:prstGeom prst="straightConnector1">
            <a:avLst/>
          </a:prstGeom>
          <a:ln w="1905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TextBox 18">
            <a:extLst>
              <a:ext uri="{FF2B5EF4-FFF2-40B4-BE49-F238E27FC236}">
                <a16:creationId xmlns:a16="http://schemas.microsoft.com/office/drawing/2014/main" id="{EE8AC147-BF26-4167-B78D-68866DE64149}"/>
              </a:ext>
            </a:extLst>
          </p:cNvPr>
          <p:cNvSpPr txBox="1"/>
          <p:nvPr/>
        </p:nvSpPr>
        <p:spPr>
          <a:xfrm>
            <a:off x="366033" y="2307772"/>
            <a:ext cx="1578429" cy="369332"/>
          </a:xfrm>
          <a:prstGeom prst="rect">
            <a:avLst/>
          </a:prstGeom>
          <a:noFill/>
        </p:spPr>
        <p:txBody>
          <a:bodyPr wrap="square" rtlCol="0">
            <a:spAutoFit/>
          </a:bodyPr>
          <a:lstStyle/>
          <a:p>
            <a:r>
              <a:rPr lang="en-GB" dirty="0">
                <a:solidFill>
                  <a:schemeClr val="tx2"/>
                </a:solidFill>
                <a:latin typeface="Raleway" panose="020B0503030101060003" pitchFamily="34" charset="0"/>
              </a:rPr>
              <a:t>Expertise</a:t>
            </a:r>
          </a:p>
        </p:txBody>
      </p:sp>
      <p:sp>
        <p:nvSpPr>
          <p:cNvPr id="21" name="TextBox 20">
            <a:extLst>
              <a:ext uri="{FF2B5EF4-FFF2-40B4-BE49-F238E27FC236}">
                <a16:creationId xmlns:a16="http://schemas.microsoft.com/office/drawing/2014/main" id="{AD909291-3915-4E70-B32B-5C1D857B2CA4}"/>
              </a:ext>
            </a:extLst>
          </p:cNvPr>
          <p:cNvSpPr txBox="1"/>
          <p:nvPr/>
        </p:nvSpPr>
        <p:spPr>
          <a:xfrm>
            <a:off x="5851071" y="6009700"/>
            <a:ext cx="1779815" cy="369332"/>
          </a:xfrm>
          <a:prstGeom prst="rect">
            <a:avLst/>
          </a:prstGeom>
          <a:noFill/>
        </p:spPr>
        <p:txBody>
          <a:bodyPr wrap="square" rtlCol="0">
            <a:spAutoFit/>
          </a:bodyPr>
          <a:lstStyle/>
          <a:p>
            <a:r>
              <a:rPr lang="en-GB" dirty="0">
                <a:solidFill>
                  <a:schemeClr val="tx1">
                    <a:lumMod val="40000"/>
                    <a:lumOff val="60000"/>
                  </a:schemeClr>
                </a:solidFill>
                <a:latin typeface="Raleway" panose="020B0503030101060003" pitchFamily="34" charset="0"/>
              </a:rPr>
              <a:t>Commitment</a:t>
            </a:r>
          </a:p>
        </p:txBody>
      </p:sp>
      <p:cxnSp>
        <p:nvCxnSpPr>
          <p:cNvPr id="23" name="Straight Arrow Connector 22">
            <a:extLst>
              <a:ext uri="{FF2B5EF4-FFF2-40B4-BE49-F238E27FC236}">
                <a16:creationId xmlns:a16="http://schemas.microsoft.com/office/drawing/2014/main" id="{19C353EC-AD4E-4B94-B5BC-C75DDE4DFD8A}"/>
              </a:ext>
            </a:extLst>
          </p:cNvPr>
          <p:cNvCxnSpPr>
            <a:cxnSpLocks/>
            <a:stCxn id="9" idx="5"/>
            <a:endCxn id="21" idx="1"/>
          </p:cNvCxnSpPr>
          <p:nvPr/>
        </p:nvCxnSpPr>
        <p:spPr>
          <a:xfrm>
            <a:off x="5086217" y="5939837"/>
            <a:ext cx="764854" cy="254529"/>
          </a:xfrm>
          <a:prstGeom prst="straightConnector1">
            <a:avLst/>
          </a:prstGeom>
          <a:ln w="28575">
            <a:solidFill>
              <a:schemeClr val="tx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E2BA84E-7B4F-445C-AE5F-FAC74F60E61E}"/>
              </a:ext>
            </a:extLst>
          </p:cNvPr>
          <p:cNvCxnSpPr>
            <a:stCxn id="5" idx="2"/>
            <a:endCxn id="19" idx="2"/>
          </p:cNvCxnSpPr>
          <p:nvPr/>
        </p:nvCxnSpPr>
        <p:spPr>
          <a:xfrm flipH="1" flipV="1">
            <a:off x="1155248" y="2677104"/>
            <a:ext cx="453118" cy="113017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88B74B5-0F38-4C1F-AE3A-612D8223707A}"/>
              </a:ext>
            </a:extLst>
          </p:cNvPr>
          <p:cNvSpPr/>
          <p:nvPr/>
        </p:nvSpPr>
        <p:spPr>
          <a:xfrm>
            <a:off x="3287486" y="3429001"/>
            <a:ext cx="1385212" cy="1360714"/>
          </a:xfrm>
          <a:prstGeom prst="ellipse">
            <a:avLst/>
          </a:prstGeom>
          <a:pattFill prst="wdUpDiag">
            <a:fgClr>
              <a:schemeClr val="bg1">
                <a:lumMod val="50000"/>
              </a:schemeClr>
            </a:fgClr>
            <a:bgClr>
              <a:srgbClr val="3F346A"/>
            </a:bgClr>
          </a:patt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cxnSp>
        <p:nvCxnSpPr>
          <p:cNvPr id="29" name="Straight Arrow Connector 28">
            <a:extLst>
              <a:ext uri="{FF2B5EF4-FFF2-40B4-BE49-F238E27FC236}">
                <a16:creationId xmlns:a16="http://schemas.microsoft.com/office/drawing/2014/main" id="{72061573-08EA-4F75-A8BD-FA0A14629850}"/>
              </a:ext>
            </a:extLst>
          </p:cNvPr>
          <p:cNvCxnSpPr>
            <a:cxnSpLocks/>
            <a:stCxn id="27" idx="6"/>
            <a:endCxn id="31" idx="1"/>
          </p:cNvCxnSpPr>
          <p:nvPr/>
        </p:nvCxnSpPr>
        <p:spPr>
          <a:xfrm flipV="1">
            <a:off x="4672698" y="3178237"/>
            <a:ext cx="4558387" cy="931121"/>
          </a:xfrm>
          <a:prstGeom prst="straightConnector1">
            <a:avLst/>
          </a:prstGeom>
          <a:ln w="57150">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EAA197D-618A-45BD-B2D1-DD81D8E24ABE}"/>
              </a:ext>
            </a:extLst>
          </p:cNvPr>
          <p:cNvSpPr txBox="1"/>
          <p:nvPr/>
        </p:nvSpPr>
        <p:spPr>
          <a:xfrm>
            <a:off x="9231085" y="2993571"/>
            <a:ext cx="2862945" cy="369332"/>
          </a:xfrm>
          <a:prstGeom prst="rect">
            <a:avLst/>
          </a:prstGeom>
          <a:noFill/>
        </p:spPr>
        <p:txBody>
          <a:bodyPr wrap="square" rtlCol="0">
            <a:spAutoFit/>
          </a:bodyPr>
          <a:lstStyle/>
          <a:p>
            <a:r>
              <a:rPr lang="en-GB" b="1" dirty="0">
                <a:solidFill>
                  <a:schemeClr val="bg1">
                    <a:lumMod val="50000"/>
                  </a:schemeClr>
                </a:solidFill>
                <a:latin typeface="Raleway" panose="020B0503030101060003" pitchFamily="34" charset="0"/>
              </a:rPr>
              <a:t>This is your niche area</a:t>
            </a:r>
          </a:p>
        </p:txBody>
      </p:sp>
    </p:spTree>
    <p:extLst>
      <p:ext uri="{BB962C8B-B14F-4D97-AF65-F5344CB8AC3E}">
        <p14:creationId xmlns:p14="http://schemas.microsoft.com/office/powerpoint/2010/main" val="572602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Find many great new &amp; used options and get the best deals for Rocky 1 Balboa  vs Apollo Creed Prefight Philly Newspaper Poster… in 2020 | Apollo creed,  Balboa, Poster prints">
            <a:extLst>
              <a:ext uri="{FF2B5EF4-FFF2-40B4-BE49-F238E27FC236}">
                <a16:creationId xmlns:a16="http://schemas.microsoft.com/office/drawing/2014/main" id="{2AC3CBE5-F260-4DC2-A0E8-6FCDEB3845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68" t="4285" r="4285" b="6287"/>
          <a:stretch/>
        </p:blipFill>
        <p:spPr bwMode="auto">
          <a:xfrm rot="1899900">
            <a:off x="2158695" y="2302427"/>
            <a:ext cx="2425616" cy="317664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F60EDF96-573B-445F-81C8-8E091F04A7C7}"/>
              </a:ext>
            </a:extLst>
          </p:cNvPr>
          <p:cNvSpPr>
            <a:spLocks noGrp="1"/>
          </p:cNvSpPr>
          <p:nvPr>
            <p:ph type="ctrTitle"/>
          </p:nvPr>
        </p:nvSpPr>
        <p:spPr/>
        <p:txBody>
          <a:bodyPr/>
          <a:lstStyle/>
          <a:p>
            <a:r>
              <a:rPr lang="en-GB" dirty="0"/>
              <a:t>Reflect ‘n’ Sketch Your Legacy</a:t>
            </a:r>
          </a:p>
        </p:txBody>
      </p:sp>
      <p:sp>
        <p:nvSpPr>
          <p:cNvPr id="11" name="Text Placeholder 10">
            <a:extLst>
              <a:ext uri="{FF2B5EF4-FFF2-40B4-BE49-F238E27FC236}">
                <a16:creationId xmlns:a16="http://schemas.microsoft.com/office/drawing/2014/main" id="{CDA83E58-A524-4F68-A91B-B00CD419A6D9}"/>
              </a:ext>
            </a:extLst>
          </p:cNvPr>
          <p:cNvSpPr>
            <a:spLocks noGrp="1"/>
          </p:cNvSpPr>
          <p:nvPr>
            <p:ph type="body" sz="half" idx="13"/>
          </p:nvPr>
        </p:nvSpPr>
        <p:spPr>
          <a:xfrm>
            <a:off x="5532216" y="1705232"/>
            <a:ext cx="3732104" cy="5152768"/>
          </a:xfrm>
        </p:spPr>
        <p:txBody>
          <a:bodyPr>
            <a:normAutofit fontScale="92500"/>
          </a:bodyPr>
          <a:lstStyle/>
          <a:p>
            <a:pPr marL="0" indent="0" algn="just">
              <a:lnSpc>
                <a:spcPct val="150000"/>
              </a:lnSpc>
              <a:buNone/>
            </a:pPr>
            <a:r>
              <a:rPr lang="en-US" sz="1800" dirty="0">
                <a:solidFill>
                  <a:schemeClr val="tx2"/>
                </a:solidFill>
                <a:latin typeface="Raleway" panose="020B0503030101060003" pitchFamily="34" charset="0"/>
              </a:rPr>
              <a:t>Your editor has asked you to write a short piece (blog post or journal/newspaper article) looking back on your journey; the focus can be academic, career, personal life or a combination of all three. </a:t>
            </a:r>
          </a:p>
          <a:p>
            <a:pPr marL="0" indent="0" algn="just">
              <a:lnSpc>
                <a:spcPct val="150000"/>
              </a:lnSpc>
              <a:buNone/>
            </a:pPr>
            <a:r>
              <a:rPr lang="en-US" sz="1800" dirty="0">
                <a:solidFill>
                  <a:schemeClr val="tx2"/>
                </a:solidFill>
                <a:latin typeface="Raleway" panose="020B0503030101060003" pitchFamily="34" charset="0"/>
              </a:rPr>
              <a:t>Your aim is to give the reader a snapshot of the route you chose and decisions you made along the way. </a:t>
            </a:r>
          </a:p>
          <a:p>
            <a:pPr marL="0" indent="0" algn="just">
              <a:lnSpc>
                <a:spcPct val="150000"/>
              </a:lnSpc>
              <a:buNone/>
            </a:pPr>
            <a:r>
              <a:rPr lang="en-US" sz="1800" dirty="0">
                <a:solidFill>
                  <a:schemeClr val="tx2"/>
                </a:solidFill>
                <a:latin typeface="Raleway" panose="020B0503030101060003" pitchFamily="34" charset="0"/>
              </a:rPr>
              <a:t>You have 20minutes and a maximum of 500 words to create your first draft. Illustrations are optional</a:t>
            </a:r>
            <a:r>
              <a:rPr lang="en-GB" sz="1800" dirty="0">
                <a:solidFill>
                  <a:schemeClr val="tx2"/>
                </a:solidFill>
                <a:latin typeface="Raleway" panose="020B0503030101060003" pitchFamily="34" charset="0"/>
              </a:rPr>
              <a:t>n of all three. </a:t>
            </a:r>
          </a:p>
        </p:txBody>
      </p:sp>
      <p:pic>
        <p:nvPicPr>
          <p:cNvPr id="1028" name="Picture 4" descr="Another small GB 1984 discovery (music) - GBFans.com">
            <a:extLst>
              <a:ext uri="{FF2B5EF4-FFF2-40B4-BE49-F238E27FC236}">
                <a16:creationId xmlns:a16="http://schemas.microsoft.com/office/drawing/2014/main" id="{ACD832FE-9F4D-4982-802F-D8372D7ACE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57" r="1853" b="12222"/>
          <a:stretch/>
        </p:blipFill>
        <p:spPr bwMode="auto">
          <a:xfrm rot="20059389">
            <a:off x="-643348" y="2837924"/>
            <a:ext cx="2951613" cy="21056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p Store - Ultimate Movie Collectables">
            <a:extLst>
              <a:ext uri="{FF2B5EF4-FFF2-40B4-BE49-F238E27FC236}">
                <a16:creationId xmlns:a16="http://schemas.microsoft.com/office/drawing/2014/main" id="{08353C91-6DF6-4867-B082-9A94D5CB80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893" t="5396" r="10121" b="7620"/>
          <a:stretch/>
        </p:blipFill>
        <p:spPr bwMode="auto">
          <a:xfrm rot="19989107">
            <a:off x="9535759" y="2534771"/>
            <a:ext cx="2998056" cy="23964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05B3743-F7B3-4BB0-8C30-A5B88D0C3B6F}"/>
              </a:ext>
            </a:extLst>
          </p:cNvPr>
          <p:cNvPicPr>
            <a:picLocks noChangeAspect="1"/>
          </p:cNvPicPr>
          <p:nvPr/>
        </p:nvPicPr>
        <p:blipFill>
          <a:blip r:embed="rId6"/>
          <a:stretch>
            <a:fillRect/>
          </a:stretch>
        </p:blipFill>
        <p:spPr>
          <a:xfrm rot="2371941">
            <a:off x="10153821" y="4523762"/>
            <a:ext cx="1761933" cy="2502214"/>
          </a:xfrm>
          <a:prstGeom prst="rect">
            <a:avLst/>
          </a:prstGeom>
        </p:spPr>
      </p:pic>
      <p:pic>
        <p:nvPicPr>
          <p:cNvPr id="1026" name="Picture 2" descr="A Close Shave （1995） – Film Appreciation">
            <a:extLst>
              <a:ext uri="{FF2B5EF4-FFF2-40B4-BE49-F238E27FC236}">
                <a16:creationId xmlns:a16="http://schemas.microsoft.com/office/drawing/2014/main" id="{5C2224A7-C811-429D-B9C7-07630EDDF2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856233"/>
            <a:ext cx="3626475" cy="2166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830283"/>
      </p:ext>
    </p:extLst>
  </p:cSld>
  <p:clrMapOvr>
    <a:masterClrMapping/>
  </p:clrMapOvr>
</p:sld>
</file>

<file path=ppt/theme/theme1.xml><?xml version="1.0" encoding="utf-8"?>
<a:theme xmlns:a="http://schemas.openxmlformats.org/drawingml/2006/main" name="Custom Design">
  <a:themeElements>
    <a:clrScheme name="Neaco Colour Palette 1">
      <a:dk1>
        <a:srgbClr val="3F356A"/>
      </a:dk1>
      <a:lt1>
        <a:srgbClr val="FFFFFF"/>
      </a:lt1>
      <a:dk2>
        <a:srgbClr val="06B2A9"/>
      </a:dk2>
      <a:lt2>
        <a:srgbClr val="FEFFFF"/>
      </a:lt2>
      <a:accent1>
        <a:srgbClr val="50477D"/>
      </a:accent1>
      <a:accent2>
        <a:srgbClr val="00BDB7"/>
      </a:accent2>
      <a:accent3>
        <a:srgbClr val="000000"/>
      </a:accent3>
      <a:accent4>
        <a:srgbClr val="FEFFFF"/>
      </a:accent4>
      <a:accent5>
        <a:srgbClr val="FEFFFF"/>
      </a:accent5>
      <a:accent6>
        <a:srgbClr val="FEFFFF"/>
      </a:accent6>
      <a:hlink>
        <a:srgbClr val="FEFFFF"/>
      </a:hlink>
      <a:folHlink>
        <a:srgbClr val="FE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03951 Neaco PP Template Master" id="{76535741-A0FC-9940-88AD-A5D5C7792B47}" vid="{29FA34C5-DE31-E04E-B78D-B765B130C62B}"/>
    </a:ext>
  </a:extLst>
</a:theme>
</file>

<file path=ppt/theme/theme2.xml><?xml version="1.0" encoding="utf-8"?>
<a:theme xmlns:a="http://schemas.openxmlformats.org/drawingml/2006/main" name="Custom Design">
  <a:themeElements>
    <a:clrScheme name="Neaco Colour Palette 1">
      <a:dk1>
        <a:srgbClr val="3F356A"/>
      </a:dk1>
      <a:lt1>
        <a:srgbClr val="FFFFFF"/>
      </a:lt1>
      <a:dk2>
        <a:srgbClr val="06B2A9"/>
      </a:dk2>
      <a:lt2>
        <a:srgbClr val="FEFFFF"/>
      </a:lt2>
      <a:accent1>
        <a:srgbClr val="50477D"/>
      </a:accent1>
      <a:accent2>
        <a:srgbClr val="00BDB7"/>
      </a:accent2>
      <a:accent3>
        <a:srgbClr val="000000"/>
      </a:accent3>
      <a:accent4>
        <a:srgbClr val="FEFFFF"/>
      </a:accent4>
      <a:accent5>
        <a:srgbClr val="FEFFFF"/>
      </a:accent5>
      <a:accent6>
        <a:srgbClr val="FEFFFF"/>
      </a:accent6>
      <a:hlink>
        <a:srgbClr val="FEFFFF"/>
      </a:hlink>
      <a:folHlink>
        <a:srgbClr val="FE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03951 Neaco PP Template Master" id="{76535741-A0FC-9940-88AD-A5D5C7792B47}" vid="{29FA34C5-DE31-E04E-B78D-B765B130C62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2814</Words>
  <Application>Microsoft Office PowerPoint</Application>
  <PresentationFormat>Widescreen</PresentationFormat>
  <Paragraphs>319</Paragraphs>
  <Slides>28</Slides>
  <Notes>18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28</vt:i4>
      </vt:variant>
    </vt:vector>
  </HeadingPairs>
  <TitlesOfParts>
    <vt:vector size="40" baseType="lpstr">
      <vt:lpstr>arial</vt:lpstr>
      <vt:lpstr>arial</vt:lpstr>
      <vt:lpstr>Brandon Text Regular</vt:lpstr>
      <vt:lpstr>Calibri</vt:lpstr>
      <vt:lpstr>Cormorant Garamond</vt:lpstr>
      <vt:lpstr>nta</vt:lpstr>
      <vt:lpstr>Poppins</vt:lpstr>
      <vt:lpstr>Raleway</vt:lpstr>
      <vt:lpstr>Raleway ExtraBold</vt:lpstr>
      <vt:lpstr>Raleway SemiBold</vt:lpstr>
      <vt:lpstr>Custom Design</vt:lpstr>
      <vt:lpstr>Custom Design</vt:lpstr>
      <vt:lpstr>PowerPoint Presentation</vt:lpstr>
      <vt:lpstr>PowerPoint Presentation</vt:lpstr>
      <vt:lpstr>Completing a Skills Audit</vt:lpstr>
      <vt:lpstr>Which Animal Are You?</vt:lpstr>
      <vt:lpstr>What is the point of the personality test?</vt:lpstr>
      <vt:lpstr>Understanding the language</vt:lpstr>
      <vt:lpstr>The BE…DO…HAVE Approach</vt:lpstr>
      <vt:lpstr>What future do you envisage?</vt:lpstr>
      <vt:lpstr>Reflect ‘n’ Sketch Your Legacy</vt:lpstr>
      <vt:lpstr>Who is ‘brand-you’?</vt:lpstr>
      <vt:lpstr>How do you create your personal brand?</vt:lpstr>
      <vt:lpstr>Creating an Elevator Pitch</vt:lpstr>
      <vt:lpstr>What Information Goes Into a CV?</vt:lpstr>
      <vt:lpstr>Profile or Skills Section</vt:lpstr>
      <vt:lpstr>The S.T.A.R. Method</vt:lpstr>
      <vt:lpstr>PowerPoint Presentation</vt:lpstr>
      <vt:lpstr>Interview Techniques</vt:lpstr>
      <vt:lpstr>PowerPoint Presentation</vt:lpstr>
      <vt:lpstr>Money Matters - Introduction</vt:lpstr>
      <vt:lpstr>Define these key finance terms</vt:lpstr>
      <vt:lpstr>Understanding Money Risks</vt:lpstr>
      <vt:lpstr>PowerPoint Presentation</vt:lpstr>
      <vt:lpstr>Money Saving Tricks?</vt:lpstr>
      <vt:lpstr>Credit Score</vt:lpstr>
      <vt:lpstr>Student Finance Recap</vt:lpstr>
      <vt:lpstr>Repaying Your Student Loan</vt:lpstr>
      <vt:lpstr>Understanding Student  Bank Accounts</vt:lpstr>
      <vt:lpstr>PowerPoint Presentation</vt:lpstr>
    </vt:vector>
  </TitlesOfParts>
  <Company>UIS, University of Cambridge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Ratcliffe</dc:creator>
  <cp:lastModifiedBy>McCormack, Kate</cp:lastModifiedBy>
  <cp:revision>5</cp:revision>
  <dcterms:created xsi:type="dcterms:W3CDTF">2017-10-23T10:01:46Z</dcterms:created>
  <dcterms:modified xsi:type="dcterms:W3CDTF">2021-05-26T12:31:02Z</dcterms:modified>
</cp:coreProperties>
</file>